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25" r:id="rId4"/>
    <p:sldMasterId id="2147483975" r:id="rId5"/>
    <p:sldMasterId id="2147483943" r:id="rId6"/>
    <p:sldMasterId id="2147483994" r:id="rId7"/>
    <p:sldMasterId id="2147483952" r:id="rId8"/>
    <p:sldMasterId id="2147484003" r:id="rId9"/>
  </p:sldMasterIdLst>
  <p:notesMasterIdLst>
    <p:notesMasterId r:id="rId66"/>
  </p:notesMasterIdLst>
  <p:handoutMasterIdLst>
    <p:handoutMasterId r:id="rId67"/>
  </p:handoutMasterIdLst>
  <p:sldIdLst>
    <p:sldId id="256" r:id="rId10"/>
    <p:sldId id="288" r:id="rId11"/>
    <p:sldId id="261" r:id="rId12"/>
    <p:sldId id="263" r:id="rId13"/>
    <p:sldId id="264" r:id="rId14"/>
    <p:sldId id="265" r:id="rId15"/>
    <p:sldId id="266" r:id="rId16"/>
    <p:sldId id="274" r:id="rId17"/>
    <p:sldId id="273" r:id="rId18"/>
    <p:sldId id="270" r:id="rId19"/>
    <p:sldId id="275" r:id="rId20"/>
    <p:sldId id="276" r:id="rId21"/>
    <p:sldId id="277" r:id="rId22"/>
    <p:sldId id="278" r:id="rId23"/>
    <p:sldId id="279" r:id="rId24"/>
    <p:sldId id="267" r:id="rId25"/>
    <p:sldId id="268" r:id="rId26"/>
    <p:sldId id="269" r:id="rId27"/>
    <p:sldId id="271" r:id="rId28"/>
    <p:sldId id="272" r:id="rId29"/>
    <p:sldId id="285" r:id="rId30"/>
    <p:sldId id="286" r:id="rId31"/>
    <p:sldId id="284" r:id="rId32"/>
    <p:sldId id="280" r:id="rId33"/>
    <p:sldId id="281" r:id="rId34"/>
    <p:sldId id="260" r:id="rId35"/>
    <p:sldId id="282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7" r:id="rId44"/>
    <p:sldId id="308" r:id="rId45"/>
    <p:sldId id="296" r:id="rId46"/>
    <p:sldId id="309" r:id="rId47"/>
    <p:sldId id="310" r:id="rId48"/>
    <p:sldId id="311" r:id="rId49"/>
    <p:sldId id="312" r:id="rId50"/>
    <p:sldId id="297" r:id="rId51"/>
    <p:sldId id="298" r:id="rId52"/>
    <p:sldId id="299" r:id="rId53"/>
    <p:sldId id="300" r:id="rId54"/>
    <p:sldId id="313" r:id="rId55"/>
    <p:sldId id="314" r:id="rId56"/>
    <p:sldId id="315" r:id="rId57"/>
    <p:sldId id="316" r:id="rId58"/>
    <p:sldId id="317" r:id="rId59"/>
    <p:sldId id="283" r:id="rId60"/>
    <p:sldId id="301" r:id="rId61"/>
    <p:sldId id="306" r:id="rId62"/>
    <p:sldId id="262" r:id="rId63"/>
    <p:sldId id="258" r:id="rId64"/>
    <p:sldId id="259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7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856"/>
    <a:srgbClr val="00517E"/>
    <a:srgbClr val="04304B"/>
    <a:srgbClr val="262626"/>
    <a:srgbClr val="1F344C"/>
    <a:srgbClr val="294665"/>
    <a:srgbClr val="19BBB7"/>
    <a:srgbClr val="08649C"/>
    <a:srgbClr val="D9D9D9"/>
    <a:srgbClr val="9EC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88839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138" y="294"/>
      </p:cViewPr>
      <p:guideLst>
        <p:guide orient="horz" pos="1616"/>
        <p:guide pos="2880"/>
        <p:guide orient="horz" pos="1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2016" y="-966"/>
      </p:cViewPr>
      <p:guideLst>
        <p:guide orient="horz" pos="2881"/>
        <p:guide pos="2160"/>
        <p:guide orient="horz" pos="287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vert="horz" lIns="274320" tIns="92958" rIns="91440" bIns="92958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"/>
            <a:r>
              <a:rPr lang="en-US" sz="1000" dirty="0">
                <a:solidFill>
                  <a:schemeClr val="bg1"/>
                </a:solidFill>
              </a:rPr>
              <a:t>Page </a:t>
            </a:r>
            <a:fld id="{114C7B2E-8ACE-7A49-BC19-183EB2D79019}" type="slidenum">
              <a:rPr lang="en-US" sz="1000" smtClean="0">
                <a:solidFill>
                  <a:schemeClr val="bg1"/>
                </a:solidFill>
              </a:rPr>
              <a:pPr algn="l" defTabSz="182880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bg1"/>
                </a:solidFill>
                <a:latin typeface="+mn-lt"/>
              </a:rPr>
              <a:t>sas.com</a:t>
            </a:r>
          </a:p>
        </p:txBody>
      </p:sp>
      <p:sp>
        <p:nvSpPr>
          <p:cNvPr id="9" name="Textbox 3"/>
          <p:cNvSpPr>
            <a:spLocks noChangeAspect="1"/>
          </p:cNvSpPr>
          <p:nvPr/>
        </p:nvSpPr>
        <p:spPr>
          <a:xfrm>
            <a:off x="2148840" y="8901571"/>
            <a:ext cx="2560320" cy="16927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 defTabSz="274320" eaLnBrk="0" hangingPunct="0">
              <a:defRPr/>
            </a:pP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Copyright © SAS Institute </a:t>
            </a: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Inc</a:t>
            </a: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. All rights reserved.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6" y="0"/>
            <a:ext cx="2514508" cy="124455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61" y="8785834"/>
            <a:ext cx="558779" cy="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41097" y="1161288"/>
            <a:ext cx="5575807" cy="31363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3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vert="horz" lIns="274320" tIns="92958" rIns="91440" bIns="92958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"/>
            <a:r>
              <a:rPr lang="en-US" sz="1000" dirty="0">
                <a:solidFill>
                  <a:schemeClr val="bg1"/>
                </a:solidFill>
              </a:rPr>
              <a:t>Page </a:t>
            </a:r>
            <a:fld id="{114C7B2E-8ACE-7A49-BC19-183EB2D79019}" type="slidenum">
              <a:rPr lang="en-US" sz="1000" smtClean="0">
                <a:solidFill>
                  <a:schemeClr val="bg1"/>
                </a:solidFill>
              </a:rPr>
              <a:pPr algn="l" defTabSz="182880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4"/>
          <p:cNvSpPr>
            <a:spLocks noChangeAspect="1"/>
          </p:cNvSpPr>
          <p:nvPr/>
        </p:nvSpPr>
        <p:spPr>
          <a:xfrm>
            <a:off x="2148840" y="8902677"/>
            <a:ext cx="2560320" cy="16927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 defTabSz="274320" eaLnBrk="0" hangingPunct="0">
              <a:defRPr/>
            </a:pP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Copyright © SAS Institute Inc. All rights </a:t>
            </a:r>
            <a:r>
              <a:rPr lang="en-US" sz="500" kern="300" spc="51" dirty="0">
                <a:solidFill>
                  <a:srgbClr val="0871B1"/>
                </a:solidFill>
                <a:latin typeface="+mn-lt"/>
                <a:ea typeface="Calibri" charset="0"/>
                <a:cs typeface="Arial" panose="020B0604020202020204" pitchFamily="34" charset="0"/>
              </a:rPr>
              <a:t>reserved</a:t>
            </a: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5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bg1"/>
                </a:solidFill>
                <a:latin typeface="+mn-lt"/>
              </a:rPr>
              <a:t>sas.com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6" y="0"/>
            <a:ext cx="2514508" cy="1244554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61" y="8785834"/>
            <a:ext cx="558779" cy="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82880" algn="l" defTabSz="365760" rtl="0" eaLnBrk="1" latinLnBrk="0" hangingPunct="1">
      <a:lnSpc>
        <a:spcPct val="85000"/>
      </a:lnSpc>
      <a:spcBef>
        <a:spcPts val="800"/>
      </a:spcBef>
      <a:buClr>
        <a:schemeClr val="tx1"/>
      </a:buClr>
      <a:buSzPct val="80000"/>
      <a:buFont typeface="Arial" charset="0"/>
      <a:buChar char="•"/>
      <a:defRPr sz="1200" kern="1200" baseline="0">
        <a:solidFill>
          <a:schemeClr val="tx1"/>
        </a:solidFill>
        <a:effectLst/>
        <a:latin typeface="+mn-lt"/>
        <a:ea typeface="+mn-ea"/>
        <a:cs typeface="Arial" pitchFamily="34" charset="0"/>
      </a:defRPr>
    </a:lvl1pPr>
    <a:lvl2pPr marL="342900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2pPr>
    <a:lvl3pPr marL="515938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100000"/>
      <a:buFont typeface="Calibri" panose="020F0502020204030204" pitchFamily="34" charset="0"/>
      <a:buChar char="-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3pPr>
    <a:lvl4pPr marL="688975" indent="-173038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4pPr>
    <a:lvl5pPr marL="860425" indent="-165100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017883" y="4527567"/>
            <a:ext cx="844014" cy="449260"/>
            <a:chOff x="7048500" y="4889500"/>
            <a:chExt cx="1622426" cy="863600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144" y="1799049"/>
            <a:ext cx="6611112" cy="584775"/>
          </a:xfrm>
        </p:spPr>
        <p:txBody>
          <a:bodyPr anchor="b" anchorCtr="0">
            <a:spAutoFit/>
          </a:bodyPr>
          <a:lstStyle>
            <a:lvl1pPr algn="l">
              <a:defRPr sz="3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1152144" y="2383824"/>
            <a:ext cx="6611112" cy="353943"/>
          </a:xfrm>
        </p:spPr>
        <p:txBody>
          <a:bodyPr wrap="square" anchor="t">
            <a:spAutoFit/>
          </a:bodyPr>
          <a:lstStyle>
            <a:lvl1pPr marL="0" indent="-182880" algn="l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>
            <a:spLocks noChangeAspect="1"/>
          </p:cNvSpPr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0804" cy="1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904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Dark Blue 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7230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Green Section Header">
    <p:bg>
      <p:bgPr>
        <a:gradFill>
          <a:gsLst>
            <a:gs pos="0">
              <a:srgbClr val="90B328"/>
            </a:gs>
            <a:gs pos="100000">
              <a:srgbClr val="4B7C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9EC62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03936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Aquamarine Section Header">
    <p:bg>
      <p:bgPr>
        <a:gradFill>
          <a:gsLst>
            <a:gs pos="0">
              <a:srgbClr val="00B08D"/>
            </a:gs>
            <a:gs pos="100000">
              <a:srgbClr val="01856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0CCA5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44816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Light Blue Section Header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53C6FF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95463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olet Section Header">
    <p:bg>
      <p:bgPr>
        <a:gradFill>
          <a:gsLst>
            <a:gs pos="0">
              <a:srgbClr val="3D5AAE"/>
            </a:gs>
            <a:gs pos="100000">
              <a:srgbClr val="2C36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727DC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57421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120427"/>
            <a:ext cx="9144000" cy="584775"/>
          </a:xfrm>
        </p:spPr>
        <p:txBody>
          <a:bodyPr anchor="ctr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-4574" y="3943877"/>
            <a:ext cx="9144003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182880"/>
            <a:r>
              <a:rPr lang="en-US" sz="1800" baseline="0" dirty="0">
                <a:solidFill>
                  <a:schemeClr val="bg1"/>
                </a:solidFill>
              </a:rPr>
              <a:t>sas.com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0804" cy="1806509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8017883" y="4527567"/>
            <a:ext cx="844014" cy="449260"/>
            <a:chOff x="7048500" y="4889500"/>
            <a:chExt cx="1622426" cy="863600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8494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Imag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5376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ontent - Bl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buClr>
                <a:schemeClr val="accent2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&amp; Subtitle - Blue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omparis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accent2"/>
              </a:buClr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>
                  <a:lumMod val="75000"/>
                </a:schemeClr>
              </a:buClr>
              <a:defRPr sz="18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2pPr>
            <a:lvl3pPr>
              <a:buClr>
                <a:schemeClr val="bg1">
                  <a:lumMod val="75000"/>
                </a:schemeClr>
              </a:buClr>
              <a:defRPr sz="14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wrap="square">
            <a:normAutofit/>
          </a:bodyPr>
          <a:lstStyle>
            <a:lvl1pPr marL="182880" indent="-182880">
              <a:defRPr lang="en-US" sz="2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5760" indent="-182880">
              <a:defRPr lang="en-US" sz="180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>
              <a:defRPr lang="en-US" sz="140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marL="182880" lvl="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itchFamily="34" charset="0"/>
              <a:buChar char="•"/>
            </a:pPr>
            <a:r>
              <a:rPr lang="en-US" dirty="0"/>
              <a:t>Click to add text or click an icon to add other content types.</a:t>
            </a:r>
          </a:p>
          <a:p>
            <a:pPr marL="365760" lvl="1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548640" lvl="2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Calibri" panose="020F0502020204030204" pitchFamily="34" charset="0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wo Content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14983"/>
            <a:ext cx="9144000" cy="36393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  <a:latin typeface="+mj-lt"/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dirty="0" smtClean="0">
                <a:solidFill>
                  <a:schemeClr val="bg1"/>
                </a:solidFill>
                <a:latin typeface="+mn-lt"/>
              </a:defRPr>
            </a:lvl2pPr>
            <a:lvl3pPr marL="36576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  <a:latin typeface="+mn-lt"/>
              </a:defRPr>
            </a:lvl3pPr>
            <a:lvl4pPr marL="54864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  <a:latin typeface="+mn-lt"/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  <a:latin typeface="+mj-lt"/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 with Caption - Blue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357"/>
            <a:ext cx="312724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693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itle 1"/>
          <p:cNvSpPr txBox="1">
            <a:spLocks/>
          </p:cNvSpPr>
          <p:nvPr userDrawn="1"/>
        </p:nvSpPr>
        <p:spPr>
          <a:xfrm>
            <a:off x="3127248" y="192024"/>
            <a:ext cx="6016752" cy="430887"/>
          </a:xfrm>
          <a:prstGeom prst="rect">
            <a:avLst/>
          </a:prstGeom>
        </p:spPr>
        <p:txBody>
          <a:bodyPr vert="horz" wrap="square" lIns="182880" tIns="45720" rIns="182880" bIns="45720" rtlCol="0" anchor="b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accent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ase Study Only -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515100" y="0"/>
            <a:ext cx="26289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016752" cy="430887"/>
          </a:xfrm>
        </p:spPr>
        <p:txBody>
          <a:bodyPr lIns="182880" rIns="182880" anchor="b" anchorCtr="0">
            <a:noAutofit/>
          </a:bodyPr>
          <a:lstStyle>
            <a:lvl1pPr algn="ctr"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accent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2867308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598393" y="3941853"/>
            <a:ext cx="2450592" cy="501885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Main Customer Success Layout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6510268" y="0"/>
            <a:ext cx="263373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345"/>
            <a:ext cx="6510270" cy="3977640"/>
          </a:xfrm>
        </p:spPr>
        <p:txBody>
          <a:bodyPr wrap="square" lIns="365760" rIns="274320" anchor="t">
            <a:normAutofit/>
          </a:bodyPr>
          <a:lstStyle>
            <a:lvl1pPr>
              <a:buClr>
                <a:schemeClr val="accent2"/>
              </a:buClr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1869230"/>
          </a:xfrm>
        </p:spPr>
        <p:txBody>
          <a:bodyPr wrap="square" anchor="t">
            <a:sp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sp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4"/>
            <a:ext cx="2450592" cy="258532"/>
          </a:xfrm>
        </p:spPr>
        <p:txBody>
          <a:bodyPr wrap="square" anchor="t">
            <a:sp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440649" y="4714956"/>
            <a:ext cx="2276795" cy="230832"/>
          </a:xfrm>
          <a:prstGeom prst="rect">
            <a:avLst/>
          </a:prstGeom>
          <a:noFill/>
        </p:spPr>
        <p:txBody>
          <a:bodyPr wrap="square" lIns="45720" r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 One-to-One Customer Use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Section Header - Dark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388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ya - Title, Sub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1458049" y="640080"/>
            <a:ext cx="7068312" cy="274320"/>
          </a:xfr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19BBB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latin typeface="+mn-lt"/>
              </a:defRPr>
            </a:lvl2pPr>
            <a:lvl3pPr>
              <a:buClr>
                <a:srgbClr val="19BBB7"/>
              </a:buClr>
              <a:defRPr baseline="0"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7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04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Comparison / 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>
            <a:noAutofit/>
          </a:bodyPr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sz="1800" baseline="0">
                <a:latin typeface="+mn-lt"/>
              </a:defRPr>
            </a:lvl2pPr>
            <a:lvl3pPr>
              <a:buClr>
                <a:srgbClr val="19BBB7"/>
              </a:buClr>
              <a:defRPr sz="1400" baseline="0">
                <a:latin typeface="+mn-lt"/>
              </a:defRPr>
            </a:lvl3pPr>
            <a:lvl4pPr>
              <a:buClr>
                <a:srgbClr val="19BBB7"/>
              </a:buClr>
              <a:defRPr sz="1200" baseline="0">
                <a:latin typeface="+mj-lt"/>
              </a:defRPr>
            </a:lvl4pPr>
            <a:lvl5pPr>
              <a:buClr>
                <a:srgbClr val="19BBB7"/>
              </a:buCl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33882" y="1014984"/>
            <a:ext cx="3886200" cy="3639312"/>
          </a:xfrm>
        </p:spPr>
        <p:txBody>
          <a:bodyPr wrap="square">
            <a:normAutofit/>
          </a:bodyPr>
          <a:lstStyle>
            <a:lvl1pPr>
              <a:buClr>
                <a:srgbClr val="19BBB7"/>
              </a:buCl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latin typeface="+mn-lt"/>
              </a:defRPr>
            </a:lvl2pPr>
            <a:lvl3pPr>
              <a:buClr>
                <a:srgbClr val="19BBB7"/>
              </a:buClr>
              <a:defRPr baseline="0"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054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ontent with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14984"/>
            <a:ext cx="3127248" cy="369332"/>
          </a:xfrm>
        </p:spPr>
        <p:txBody>
          <a:bodyPr lIns="91440" rIns="91440" anchor="t" anchorCtr="0">
            <a:spAutoFit/>
          </a:bodyPr>
          <a:lstStyle>
            <a:lvl1pPr algn="ctr" defTabSz="182880"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248" y="636360"/>
            <a:ext cx="6016752" cy="4507140"/>
          </a:xfrm>
        </p:spPr>
        <p:txBody>
          <a:bodyPr vert="horz" lIns="274320" tIns="45720" rIns="457200" bIns="91440" rtlCol="0" anchor="t" anchorCtr="0">
            <a:norm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489933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9"/>
          <p:cNvGrpSpPr>
            <a:grpSpLocks noChangeAspect="1"/>
          </p:cNvGrpSpPr>
          <p:nvPr userDrawn="1"/>
        </p:nvGrpSpPr>
        <p:grpSpPr bwMode="auto">
          <a:xfrm>
            <a:off x="274320" y="137160"/>
            <a:ext cx="91595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50547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ase Study Only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1018333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85003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1575122"/>
            <a:ext cx="2448000" cy="2068474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4"/>
            <a:ext cx="2450592" cy="502920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6510268" cy="184150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  <p:sp>
        <p:nvSpPr>
          <p:cNvPr id="42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7966654" y="140452"/>
            <a:ext cx="914400" cy="636169"/>
            <a:chOff x="3100388" y="1555751"/>
            <a:chExt cx="2932113" cy="2039938"/>
          </a:xfrm>
          <a:solidFill>
            <a:schemeClr val="bg1"/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00388" y="2832101"/>
              <a:ext cx="2932113" cy="763588"/>
              <a:chOff x="3100388" y="2832101"/>
              <a:chExt cx="2932113" cy="763588"/>
            </a:xfrm>
            <a:grpFill/>
          </p:grpSpPr>
          <p:sp>
            <p:nvSpPr>
              <p:cNvPr id="48" name="Freeform 19"/>
              <p:cNvSpPr>
                <a:spLocks/>
              </p:cNvSpPr>
              <p:nvPr userDrawn="1"/>
            </p:nvSpPr>
            <p:spPr bwMode="auto">
              <a:xfrm>
                <a:off x="3100388" y="2832101"/>
                <a:ext cx="339725" cy="588963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0"/>
              <p:cNvSpPr>
                <a:spLocks noEditPoints="1"/>
              </p:cNvSpPr>
              <p:nvPr userDrawn="1"/>
            </p:nvSpPr>
            <p:spPr bwMode="auto">
              <a:xfrm>
                <a:off x="3492501" y="2847976"/>
                <a:ext cx="506413" cy="557213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"/>
              <p:cNvSpPr>
                <a:spLocks/>
              </p:cNvSpPr>
              <p:nvPr userDrawn="1"/>
            </p:nvSpPr>
            <p:spPr bwMode="auto">
              <a:xfrm>
                <a:off x="4048126" y="2832101"/>
                <a:ext cx="339725" cy="588963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2"/>
              <p:cNvSpPr>
                <a:spLocks noEditPoints="1"/>
              </p:cNvSpPr>
              <p:nvPr userDrawn="1"/>
            </p:nvSpPr>
            <p:spPr bwMode="auto">
              <a:xfrm>
                <a:off x="4421188" y="2836863"/>
                <a:ext cx="66675" cy="6508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3"/>
              <p:cNvSpPr>
                <a:spLocks/>
              </p:cNvSpPr>
              <p:nvPr userDrawn="1"/>
            </p:nvSpPr>
            <p:spPr bwMode="auto">
              <a:xfrm>
                <a:off x="4649788" y="2847976"/>
                <a:ext cx="460375" cy="557213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4"/>
              <p:cNvSpPr>
                <a:spLocks noEditPoints="1"/>
              </p:cNvSpPr>
              <p:nvPr userDrawn="1"/>
            </p:nvSpPr>
            <p:spPr bwMode="auto">
              <a:xfrm>
                <a:off x="5157788" y="2862263"/>
                <a:ext cx="47625" cy="54292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5"/>
              <p:cNvSpPr>
                <a:spLocks/>
              </p:cNvSpPr>
              <p:nvPr userDrawn="1"/>
            </p:nvSpPr>
            <p:spPr bwMode="auto">
              <a:xfrm>
                <a:off x="5289551" y="3041651"/>
                <a:ext cx="317500" cy="554038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"/>
              <p:cNvSpPr>
                <a:spLocks noEditPoints="1"/>
              </p:cNvSpPr>
              <p:nvPr userDrawn="1"/>
            </p:nvSpPr>
            <p:spPr bwMode="auto">
              <a:xfrm>
                <a:off x="5649913" y="3028951"/>
                <a:ext cx="293688" cy="387350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"/>
              <p:cNvSpPr>
                <a:spLocks noEditPoints="1"/>
              </p:cNvSpPr>
              <p:nvPr userDrawn="1"/>
            </p:nvSpPr>
            <p:spPr bwMode="auto">
              <a:xfrm>
                <a:off x="5938838" y="3028951"/>
                <a:ext cx="93663" cy="47625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3857626" y="1555751"/>
              <a:ext cx="1419225" cy="930275"/>
              <a:chOff x="3857626" y="1555751"/>
              <a:chExt cx="1419225" cy="930275"/>
            </a:xfrm>
            <a:grpFill/>
          </p:grpSpPr>
          <p:sp>
            <p:nvSpPr>
              <p:cNvPr id="46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63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ya - Teal Section">
    <p:bg>
      <p:bgPr>
        <a:gradFill>
          <a:gsLst>
            <a:gs pos="0">
              <a:srgbClr val="19BBB7"/>
            </a:gs>
            <a:gs pos="100000">
              <a:srgbClr val="0072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0C3D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3703320" y="365760"/>
            <a:ext cx="1683695" cy="356616"/>
            <a:chOff x="1416" y="456"/>
            <a:chExt cx="2880" cy="610"/>
          </a:xfrm>
          <a:solidFill>
            <a:schemeClr val="bg1"/>
          </a:solidFill>
        </p:grpSpPr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451" y="578"/>
              <a:ext cx="1845" cy="488"/>
            </a:xfrm>
            <a:custGeom>
              <a:avLst/>
              <a:gdLst>
                <a:gd name="T0" fmla="*/ 3043 w 3068"/>
                <a:gd name="T1" fmla="*/ 214 h 801"/>
                <a:gd name="T2" fmla="*/ 3025 w 3068"/>
                <a:gd name="T3" fmla="*/ 221 h 801"/>
                <a:gd name="T4" fmla="*/ 3021 w 3068"/>
                <a:gd name="T5" fmla="*/ 203 h 801"/>
                <a:gd name="T6" fmla="*/ 3047 w 3068"/>
                <a:gd name="T7" fmla="*/ 214 h 801"/>
                <a:gd name="T8" fmla="*/ 3044 w 3068"/>
                <a:gd name="T9" fmla="*/ 242 h 801"/>
                <a:gd name="T10" fmla="*/ 3025 w 3068"/>
                <a:gd name="T11" fmla="*/ 242 h 801"/>
                <a:gd name="T12" fmla="*/ 3021 w 3068"/>
                <a:gd name="T13" fmla="*/ 203 h 801"/>
                <a:gd name="T14" fmla="*/ 3064 w 3068"/>
                <a:gd name="T15" fmla="*/ 223 h 801"/>
                <a:gd name="T16" fmla="*/ 3033 w 3068"/>
                <a:gd name="T17" fmla="*/ 254 h 801"/>
                <a:gd name="T18" fmla="*/ 3033 w 3068"/>
                <a:gd name="T19" fmla="*/ 188 h 801"/>
                <a:gd name="T20" fmla="*/ 2998 w 3068"/>
                <a:gd name="T21" fmla="*/ 223 h 801"/>
                <a:gd name="T22" fmla="*/ 2952 w 3068"/>
                <a:gd name="T23" fmla="*/ 420 h 801"/>
                <a:gd name="T24" fmla="*/ 2905 w 3068"/>
                <a:gd name="T25" fmla="*/ 398 h 801"/>
                <a:gd name="T26" fmla="*/ 2952 w 3068"/>
                <a:gd name="T27" fmla="*/ 420 h 801"/>
                <a:gd name="T28" fmla="*/ 2679 w 3068"/>
                <a:gd name="T29" fmla="*/ 501 h 801"/>
                <a:gd name="T30" fmla="*/ 2952 w 3068"/>
                <a:gd name="T31" fmla="*/ 349 h 801"/>
                <a:gd name="T32" fmla="*/ 2703 w 3068"/>
                <a:gd name="T33" fmla="*/ 258 h 801"/>
                <a:gd name="T34" fmla="*/ 2980 w 3068"/>
                <a:gd name="T35" fmla="*/ 516 h 801"/>
                <a:gd name="T36" fmla="*/ 2953 w 3068"/>
                <a:gd name="T37" fmla="*/ 520 h 801"/>
                <a:gd name="T38" fmla="*/ 2679 w 3068"/>
                <a:gd name="T39" fmla="*/ 501 h 801"/>
                <a:gd name="T40" fmla="*/ 2305 w 3068"/>
                <a:gd name="T41" fmla="*/ 796 h 801"/>
                <a:gd name="T42" fmla="*/ 2421 w 3068"/>
                <a:gd name="T43" fmla="*/ 702 h 801"/>
                <a:gd name="T44" fmla="*/ 2334 w 3068"/>
                <a:gd name="T45" fmla="*/ 220 h 801"/>
                <a:gd name="T46" fmla="*/ 2635 w 3068"/>
                <a:gd name="T47" fmla="*/ 220 h 801"/>
                <a:gd name="T48" fmla="*/ 2305 w 3068"/>
                <a:gd name="T49" fmla="*/ 796 h 801"/>
                <a:gd name="T50" fmla="*/ 2172 w 3068"/>
                <a:gd name="T51" fmla="*/ 220 h 801"/>
                <a:gd name="T52" fmla="*/ 2172 w 3068"/>
                <a:gd name="T53" fmla="*/ 602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1 w 3068"/>
                <a:gd name="T63" fmla="*/ 602 h 801"/>
                <a:gd name="T64" fmla="*/ 1869 w 3068"/>
                <a:gd name="T65" fmla="*/ 566 h 801"/>
                <a:gd name="T66" fmla="*/ 1422 w 3068"/>
                <a:gd name="T67" fmla="*/ 39 h 801"/>
                <a:gd name="T68" fmla="*/ 1415 w 3068"/>
                <a:gd name="T69" fmla="*/ 24 h 801"/>
                <a:gd name="T70" fmla="*/ 1422 w 3068"/>
                <a:gd name="T71" fmla="*/ 39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5 h 801"/>
                <a:gd name="T88" fmla="*/ 1423 w 3068"/>
                <a:gd name="T89" fmla="*/ 5 h 801"/>
                <a:gd name="T90" fmla="*/ 1187 w 3068"/>
                <a:gd name="T91" fmla="*/ 28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1 h 801"/>
                <a:gd name="T102" fmla="*/ 526 w 3068"/>
                <a:gd name="T103" fmla="*/ 411 h 801"/>
                <a:gd name="T104" fmla="*/ 412 w 3068"/>
                <a:gd name="T105" fmla="*/ 602 h 801"/>
                <a:gd name="T106" fmla="*/ 945 w 3068"/>
                <a:gd name="T107" fmla="*/ 602 h 801"/>
                <a:gd name="T108" fmla="*/ 514 w 3068"/>
                <a:gd name="T109" fmla="*/ 438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9 h 801"/>
                <a:gd name="T118" fmla="*/ 346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1"/>
                  </a:moveTo>
                  <a:lnTo>
                    <a:pt x="3032" y="221"/>
                  </a:lnTo>
                  <a:cubicBezTo>
                    <a:pt x="3038" y="221"/>
                    <a:pt x="3043" y="220"/>
                    <a:pt x="3043" y="214"/>
                  </a:cubicBezTo>
                  <a:cubicBezTo>
                    <a:pt x="3043" y="208"/>
                    <a:pt x="3038" y="207"/>
                    <a:pt x="3034" y="207"/>
                  </a:cubicBezTo>
                  <a:lnTo>
                    <a:pt x="3025" y="207"/>
                  </a:lnTo>
                  <a:lnTo>
                    <a:pt x="3025" y="221"/>
                  </a:lnTo>
                  <a:lnTo>
                    <a:pt x="3032" y="221"/>
                  </a:lnTo>
                  <a:lnTo>
                    <a:pt x="3032" y="221"/>
                  </a:lnTo>
                  <a:close/>
                  <a:moveTo>
                    <a:pt x="3021" y="203"/>
                  </a:moveTo>
                  <a:lnTo>
                    <a:pt x="3021" y="203"/>
                  </a:lnTo>
                  <a:lnTo>
                    <a:pt x="3034" y="203"/>
                  </a:lnTo>
                  <a:cubicBezTo>
                    <a:pt x="3042" y="203"/>
                    <a:pt x="3047" y="206"/>
                    <a:pt x="3047" y="214"/>
                  </a:cubicBezTo>
                  <a:cubicBezTo>
                    <a:pt x="3047" y="220"/>
                    <a:pt x="3043" y="224"/>
                    <a:pt x="3037" y="224"/>
                  </a:cubicBezTo>
                  <a:lnTo>
                    <a:pt x="3049" y="242"/>
                  </a:lnTo>
                  <a:lnTo>
                    <a:pt x="3044" y="242"/>
                  </a:lnTo>
                  <a:lnTo>
                    <a:pt x="3033" y="225"/>
                  </a:lnTo>
                  <a:lnTo>
                    <a:pt x="3025" y="225"/>
                  </a:lnTo>
                  <a:lnTo>
                    <a:pt x="3025" y="242"/>
                  </a:lnTo>
                  <a:lnTo>
                    <a:pt x="3021" y="242"/>
                  </a:lnTo>
                  <a:lnTo>
                    <a:pt x="3021" y="203"/>
                  </a:lnTo>
                  <a:lnTo>
                    <a:pt x="3021" y="203"/>
                  </a:lnTo>
                  <a:close/>
                  <a:moveTo>
                    <a:pt x="3033" y="254"/>
                  </a:moveTo>
                  <a:lnTo>
                    <a:pt x="3033" y="254"/>
                  </a:lnTo>
                  <a:cubicBezTo>
                    <a:pt x="3051" y="254"/>
                    <a:pt x="3064" y="240"/>
                    <a:pt x="3064" y="223"/>
                  </a:cubicBezTo>
                  <a:cubicBezTo>
                    <a:pt x="3064" y="205"/>
                    <a:pt x="3051" y="192"/>
                    <a:pt x="3033" y="192"/>
                  </a:cubicBezTo>
                  <a:cubicBezTo>
                    <a:pt x="3016" y="192"/>
                    <a:pt x="3002" y="205"/>
                    <a:pt x="3002" y="223"/>
                  </a:cubicBezTo>
                  <a:cubicBezTo>
                    <a:pt x="3002" y="240"/>
                    <a:pt x="3016" y="254"/>
                    <a:pt x="3033" y="254"/>
                  </a:cubicBezTo>
                  <a:lnTo>
                    <a:pt x="3033" y="254"/>
                  </a:lnTo>
                  <a:close/>
                  <a:moveTo>
                    <a:pt x="3033" y="188"/>
                  </a:moveTo>
                  <a:lnTo>
                    <a:pt x="3033" y="188"/>
                  </a:lnTo>
                  <a:cubicBezTo>
                    <a:pt x="3053" y="188"/>
                    <a:pt x="3068" y="203"/>
                    <a:pt x="3068" y="223"/>
                  </a:cubicBezTo>
                  <a:cubicBezTo>
                    <a:pt x="3068" y="242"/>
                    <a:pt x="3053" y="257"/>
                    <a:pt x="3033" y="257"/>
                  </a:cubicBezTo>
                  <a:cubicBezTo>
                    <a:pt x="3014" y="257"/>
                    <a:pt x="2998" y="242"/>
                    <a:pt x="2998" y="223"/>
                  </a:cubicBezTo>
                  <a:cubicBezTo>
                    <a:pt x="2998" y="203"/>
                    <a:pt x="3014" y="188"/>
                    <a:pt x="3033" y="188"/>
                  </a:cubicBezTo>
                  <a:lnTo>
                    <a:pt x="3033" y="188"/>
                  </a:lnTo>
                  <a:close/>
                  <a:moveTo>
                    <a:pt x="2952" y="420"/>
                  </a:moveTo>
                  <a:lnTo>
                    <a:pt x="2952" y="420"/>
                  </a:lnTo>
                  <a:lnTo>
                    <a:pt x="2952" y="398"/>
                  </a:lnTo>
                  <a:lnTo>
                    <a:pt x="2905" y="398"/>
                  </a:lnTo>
                  <a:cubicBezTo>
                    <a:pt x="2819" y="398"/>
                    <a:pt x="2708" y="411"/>
                    <a:pt x="2708" y="500"/>
                  </a:cubicBezTo>
                  <a:cubicBezTo>
                    <a:pt x="2708" y="565"/>
                    <a:pt x="2766" y="588"/>
                    <a:pt x="2813" y="588"/>
                  </a:cubicBezTo>
                  <a:cubicBezTo>
                    <a:pt x="2913" y="588"/>
                    <a:pt x="2952" y="504"/>
                    <a:pt x="2952" y="420"/>
                  </a:cubicBezTo>
                  <a:lnTo>
                    <a:pt x="2952" y="420"/>
                  </a:lnTo>
                  <a:close/>
                  <a:moveTo>
                    <a:pt x="2679" y="501"/>
                  </a:moveTo>
                  <a:lnTo>
                    <a:pt x="2679" y="501"/>
                  </a:lnTo>
                  <a:cubicBezTo>
                    <a:pt x="2679" y="391"/>
                    <a:pt x="2802" y="374"/>
                    <a:pt x="2897" y="374"/>
                  </a:cubicBezTo>
                  <a:lnTo>
                    <a:pt x="2952" y="374"/>
                  </a:lnTo>
                  <a:lnTo>
                    <a:pt x="2952" y="349"/>
                  </a:lnTo>
                  <a:cubicBezTo>
                    <a:pt x="2952" y="270"/>
                    <a:pt x="2906" y="234"/>
                    <a:pt x="2835" y="234"/>
                  </a:cubicBezTo>
                  <a:cubicBezTo>
                    <a:pt x="2789" y="234"/>
                    <a:pt x="2749" y="252"/>
                    <a:pt x="2719" y="279"/>
                  </a:cubicBezTo>
                  <a:lnTo>
                    <a:pt x="2703" y="258"/>
                  </a:lnTo>
                  <a:cubicBezTo>
                    <a:pt x="2736" y="227"/>
                    <a:pt x="2786" y="208"/>
                    <a:pt x="2837" y="208"/>
                  </a:cubicBezTo>
                  <a:cubicBezTo>
                    <a:pt x="2923" y="208"/>
                    <a:pt x="2980" y="253"/>
                    <a:pt x="2980" y="348"/>
                  </a:cubicBezTo>
                  <a:lnTo>
                    <a:pt x="2980" y="516"/>
                  </a:lnTo>
                  <a:cubicBezTo>
                    <a:pt x="2980" y="545"/>
                    <a:pt x="2983" y="581"/>
                    <a:pt x="2987" y="602"/>
                  </a:cubicBezTo>
                  <a:lnTo>
                    <a:pt x="2959" y="602"/>
                  </a:lnTo>
                  <a:cubicBezTo>
                    <a:pt x="2956" y="581"/>
                    <a:pt x="2953" y="541"/>
                    <a:pt x="2953" y="520"/>
                  </a:cubicBezTo>
                  <a:lnTo>
                    <a:pt x="2951" y="520"/>
                  </a:lnTo>
                  <a:cubicBezTo>
                    <a:pt x="2925" y="583"/>
                    <a:pt x="2869" y="612"/>
                    <a:pt x="2808" y="612"/>
                  </a:cubicBezTo>
                  <a:cubicBezTo>
                    <a:pt x="2746" y="612"/>
                    <a:pt x="2679" y="579"/>
                    <a:pt x="2679" y="501"/>
                  </a:cubicBezTo>
                  <a:lnTo>
                    <a:pt x="2679" y="501"/>
                  </a:lnTo>
                  <a:close/>
                  <a:moveTo>
                    <a:pt x="2305" y="796"/>
                  </a:moveTo>
                  <a:lnTo>
                    <a:pt x="2305" y="796"/>
                  </a:lnTo>
                  <a:lnTo>
                    <a:pt x="2310" y="769"/>
                  </a:lnTo>
                  <a:cubicBezTo>
                    <a:pt x="2319" y="772"/>
                    <a:pt x="2332" y="774"/>
                    <a:pt x="2344" y="774"/>
                  </a:cubicBezTo>
                  <a:cubicBezTo>
                    <a:pt x="2387" y="774"/>
                    <a:pt x="2407" y="740"/>
                    <a:pt x="2421" y="702"/>
                  </a:cubicBezTo>
                  <a:lnTo>
                    <a:pt x="2456" y="609"/>
                  </a:lnTo>
                  <a:lnTo>
                    <a:pt x="2301" y="220"/>
                  </a:lnTo>
                  <a:lnTo>
                    <a:pt x="2334" y="220"/>
                  </a:lnTo>
                  <a:lnTo>
                    <a:pt x="2472" y="576"/>
                  </a:lnTo>
                  <a:lnTo>
                    <a:pt x="2602" y="220"/>
                  </a:lnTo>
                  <a:lnTo>
                    <a:pt x="2635" y="220"/>
                  </a:lnTo>
                  <a:lnTo>
                    <a:pt x="2444" y="719"/>
                  </a:lnTo>
                  <a:cubicBezTo>
                    <a:pt x="2425" y="770"/>
                    <a:pt x="2396" y="801"/>
                    <a:pt x="2344" y="801"/>
                  </a:cubicBezTo>
                  <a:cubicBezTo>
                    <a:pt x="2332" y="801"/>
                    <a:pt x="2315" y="799"/>
                    <a:pt x="2305" y="796"/>
                  </a:cubicBezTo>
                  <a:lnTo>
                    <a:pt x="2305" y="796"/>
                  </a:lnTo>
                  <a:close/>
                  <a:moveTo>
                    <a:pt x="2172" y="220"/>
                  </a:moveTo>
                  <a:lnTo>
                    <a:pt x="2172" y="220"/>
                  </a:lnTo>
                  <a:lnTo>
                    <a:pt x="2202" y="220"/>
                  </a:lnTo>
                  <a:lnTo>
                    <a:pt x="2202" y="602"/>
                  </a:lnTo>
                  <a:lnTo>
                    <a:pt x="2172" y="602"/>
                  </a:lnTo>
                  <a:lnTo>
                    <a:pt x="2172" y="220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2" y="76"/>
                    <a:pt x="2162" y="59"/>
                  </a:cubicBezTo>
                  <a:cubicBezTo>
                    <a:pt x="2162" y="44"/>
                    <a:pt x="2174" y="33"/>
                    <a:pt x="2187" y="33"/>
                  </a:cubicBezTo>
                  <a:cubicBezTo>
                    <a:pt x="2200" y="33"/>
                    <a:pt x="2212" y="44"/>
                    <a:pt x="2212" y="59"/>
                  </a:cubicBezTo>
                  <a:cubicBezTo>
                    <a:pt x="2212" y="76"/>
                    <a:pt x="2200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1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90" y="602"/>
                  </a:lnTo>
                  <a:lnTo>
                    <a:pt x="1851" y="602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9"/>
                  </a:moveTo>
                  <a:lnTo>
                    <a:pt x="1422" y="39"/>
                  </a:lnTo>
                  <a:cubicBezTo>
                    <a:pt x="1428" y="39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9"/>
                  </a:lnTo>
                  <a:lnTo>
                    <a:pt x="1422" y="39"/>
                  </a:lnTo>
                  <a:lnTo>
                    <a:pt x="1422" y="39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4"/>
                    <a:pt x="1437" y="31"/>
                  </a:cubicBezTo>
                  <a:cubicBezTo>
                    <a:pt x="1437" y="38"/>
                    <a:pt x="1433" y="41"/>
                    <a:pt x="1427" y="42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3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3"/>
                    <a:pt x="1440" y="9"/>
                    <a:pt x="1423" y="9"/>
                  </a:cubicBezTo>
                  <a:cubicBezTo>
                    <a:pt x="1406" y="9"/>
                    <a:pt x="1392" y="23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3" y="5"/>
                    <a:pt x="1458" y="21"/>
                    <a:pt x="1458" y="40"/>
                  </a:cubicBezTo>
                  <a:cubicBezTo>
                    <a:pt x="1458" y="59"/>
                    <a:pt x="1443" y="75"/>
                    <a:pt x="1423" y="75"/>
                  </a:cubicBezTo>
                  <a:cubicBezTo>
                    <a:pt x="1404" y="75"/>
                    <a:pt x="1388" y="59"/>
                    <a:pt x="1388" y="40"/>
                  </a:cubicBezTo>
                  <a:cubicBezTo>
                    <a:pt x="1388" y="21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8"/>
                    <a:pt x="1187" y="28"/>
                  </a:cubicBezTo>
                  <a:cubicBezTo>
                    <a:pt x="1115" y="28"/>
                    <a:pt x="1037" y="69"/>
                    <a:pt x="1037" y="155"/>
                  </a:cubicBezTo>
                  <a:cubicBezTo>
                    <a:pt x="1037" y="337"/>
                    <a:pt x="1354" y="256"/>
                    <a:pt x="1354" y="457"/>
                  </a:cubicBezTo>
                  <a:cubicBezTo>
                    <a:pt x="1354" y="563"/>
                    <a:pt x="1267" y="617"/>
                    <a:pt x="1172" y="617"/>
                  </a:cubicBezTo>
                  <a:cubicBezTo>
                    <a:pt x="1100" y="617"/>
                    <a:pt x="1037" y="591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9"/>
                  </a:cubicBezTo>
                  <a:cubicBezTo>
                    <a:pt x="1322" y="279"/>
                    <a:pt x="1006" y="359"/>
                    <a:pt x="1006" y="156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4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1"/>
                  </a:moveTo>
                  <a:lnTo>
                    <a:pt x="526" y="411"/>
                  </a:lnTo>
                  <a:lnTo>
                    <a:pt x="832" y="411"/>
                  </a:lnTo>
                  <a:lnTo>
                    <a:pt x="681" y="44"/>
                  </a:lnTo>
                  <a:lnTo>
                    <a:pt x="526" y="411"/>
                  </a:lnTo>
                  <a:lnTo>
                    <a:pt x="526" y="411"/>
                  </a:lnTo>
                  <a:close/>
                  <a:moveTo>
                    <a:pt x="446" y="602"/>
                  </a:moveTo>
                  <a:lnTo>
                    <a:pt x="446" y="602"/>
                  </a:lnTo>
                  <a:lnTo>
                    <a:pt x="412" y="602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2"/>
                  </a:lnTo>
                  <a:lnTo>
                    <a:pt x="911" y="602"/>
                  </a:lnTo>
                  <a:lnTo>
                    <a:pt x="843" y="438"/>
                  </a:lnTo>
                  <a:lnTo>
                    <a:pt x="514" y="438"/>
                  </a:lnTo>
                  <a:lnTo>
                    <a:pt x="446" y="602"/>
                  </a:lnTo>
                  <a:lnTo>
                    <a:pt x="446" y="602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8"/>
                    <a:pt x="191" y="28"/>
                  </a:cubicBezTo>
                  <a:cubicBezTo>
                    <a:pt x="118" y="28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3"/>
                    <a:pt x="270" y="617"/>
                    <a:pt x="175" y="617"/>
                  </a:cubicBezTo>
                  <a:cubicBezTo>
                    <a:pt x="103" y="617"/>
                    <a:pt x="40" y="591"/>
                    <a:pt x="0" y="542"/>
                  </a:cubicBezTo>
                  <a:lnTo>
                    <a:pt x="21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9"/>
                  </a:cubicBezTo>
                  <a:cubicBezTo>
                    <a:pt x="326" y="279"/>
                    <a:pt x="10" y="359"/>
                    <a:pt x="10" y="156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6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416" y="456"/>
              <a:ext cx="895" cy="595"/>
            </a:xfrm>
            <a:custGeom>
              <a:avLst/>
              <a:gdLst>
                <a:gd name="T0" fmla="*/ 1437 w 1489"/>
                <a:gd name="T1" fmla="*/ 937 h 976"/>
                <a:gd name="T2" fmla="*/ 1446 w 1489"/>
                <a:gd name="T3" fmla="*/ 922 h 976"/>
                <a:gd name="T4" fmla="*/ 1444 w 1489"/>
                <a:gd name="T5" fmla="*/ 937 h 976"/>
                <a:gd name="T6" fmla="*/ 1437 w 1489"/>
                <a:gd name="T7" fmla="*/ 937 h 976"/>
                <a:gd name="T8" fmla="*/ 1432 w 1489"/>
                <a:gd name="T9" fmla="*/ 958 h 976"/>
                <a:gd name="T10" fmla="*/ 1437 w 1489"/>
                <a:gd name="T11" fmla="*/ 941 h 976"/>
                <a:gd name="T12" fmla="*/ 1455 w 1489"/>
                <a:gd name="T13" fmla="*/ 958 h 976"/>
                <a:gd name="T14" fmla="*/ 1449 w 1489"/>
                <a:gd name="T15" fmla="*/ 940 h 976"/>
                <a:gd name="T16" fmla="*/ 1446 w 1489"/>
                <a:gd name="T17" fmla="*/ 918 h 976"/>
                <a:gd name="T18" fmla="*/ 1432 w 1489"/>
                <a:gd name="T19" fmla="*/ 958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8 w 1489"/>
                <a:gd name="T37" fmla="*/ 975 h 976"/>
                <a:gd name="T38" fmla="*/ 286 w 1489"/>
                <a:gd name="T39" fmla="*/ 976 h 976"/>
                <a:gd name="T40" fmla="*/ 239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7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7 w 1489"/>
                <a:gd name="T57" fmla="*/ 900 h 976"/>
                <a:gd name="T58" fmla="*/ 1191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5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7"/>
                  </a:moveTo>
                  <a:lnTo>
                    <a:pt x="1437" y="937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4"/>
                    <a:pt x="1455" y="929"/>
                  </a:cubicBezTo>
                  <a:cubicBezTo>
                    <a:pt x="1455" y="935"/>
                    <a:pt x="1450" y="937"/>
                    <a:pt x="1444" y="937"/>
                  </a:cubicBezTo>
                  <a:lnTo>
                    <a:pt x="1437" y="937"/>
                  </a:lnTo>
                  <a:lnTo>
                    <a:pt x="1437" y="937"/>
                  </a:lnTo>
                  <a:close/>
                  <a:moveTo>
                    <a:pt x="1432" y="958"/>
                  </a:moveTo>
                  <a:lnTo>
                    <a:pt x="1432" y="958"/>
                  </a:lnTo>
                  <a:lnTo>
                    <a:pt x="1437" y="958"/>
                  </a:lnTo>
                  <a:lnTo>
                    <a:pt x="1437" y="941"/>
                  </a:lnTo>
                  <a:lnTo>
                    <a:pt x="1444" y="941"/>
                  </a:lnTo>
                  <a:lnTo>
                    <a:pt x="1455" y="958"/>
                  </a:lnTo>
                  <a:lnTo>
                    <a:pt x="1461" y="958"/>
                  </a:lnTo>
                  <a:lnTo>
                    <a:pt x="1449" y="940"/>
                  </a:lnTo>
                  <a:cubicBezTo>
                    <a:pt x="1454" y="939"/>
                    <a:pt x="1459" y="936"/>
                    <a:pt x="1459" y="930"/>
                  </a:cubicBezTo>
                  <a:cubicBezTo>
                    <a:pt x="1459" y="922"/>
                    <a:pt x="1453" y="918"/>
                    <a:pt x="1446" y="918"/>
                  </a:cubicBezTo>
                  <a:lnTo>
                    <a:pt x="1432" y="918"/>
                  </a:lnTo>
                  <a:lnTo>
                    <a:pt x="1432" y="958"/>
                  </a:lnTo>
                  <a:lnTo>
                    <a:pt x="1432" y="958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1"/>
                    <a:pt x="1428" y="907"/>
                    <a:pt x="1445" y="907"/>
                  </a:cubicBezTo>
                  <a:cubicBezTo>
                    <a:pt x="1462" y="907"/>
                    <a:pt x="1476" y="921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8"/>
                    <a:pt x="1425" y="973"/>
                    <a:pt x="1445" y="973"/>
                  </a:cubicBezTo>
                  <a:cubicBezTo>
                    <a:pt x="1464" y="973"/>
                    <a:pt x="1480" y="958"/>
                    <a:pt x="1480" y="938"/>
                  </a:cubicBezTo>
                  <a:cubicBezTo>
                    <a:pt x="1480" y="919"/>
                    <a:pt x="1464" y="903"/>
                    <a:pt x="1445" y="903"/>
                  </a:cubicBezTo>
                  <a:cubicBezTo>
                    <a:pt x="1425" y="903"/>
                    <a:pt x="1410" y="919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6"/>
                    <a:pt x="1188" y="975"/>
                  </a:cubicBezTo>
                  <a:lnTo>
                    <a:pt x="300" y="975"/>
                  </a:lnTo>
                  <a:cubicBezTo>
                    <a:pt x="296" y="976"/>
                    <a:pt x="291" y="976"/>
                    <a:pt x="286" y="976"/>
                  </a:cubicBezTo>
                  <a:cubicBezTo>
                    <a:pt x="128" y="976"/>
                    <a:pt x="0" y="848"/>
                    <a:pt x="0" y="690"/>
                  </a:cubicBezTo>
                  <a:cubicBezTo>
                    <a:pt x="0" y="549"/>
                    <a:pt x="104" y="431"/>
                    <a:pt x="239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3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8"/>
                    <a:pt x="909" y="136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70"/>
                    <a:pt x="842" y="168"/>
                    <a:pt x="840" y="167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9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7" y="900"/>
                  </a:cubicBezTo>
                  <a:lnTo>
                    <a:pt x="298" y="900"/>
                  </a:lnTo>
                  <a:lnTo>
                    <a:pt x="1191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3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3" y="318"/>
                    <a:pt x="1161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4" y="292"/>
                    <a:pt x="1104" y="279"/>
                    <a:pt x="1071" y="279"/>
                  </a:cubicBezTo>
                  <a:cubicBezTo>
                    <a:pt x="1071" y="279"/>
                    <a:pt x="1070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8"/>
                  </a:cubicBezTo>
                  <a:lnTo>
                    <a:pt x="766" y="777"/>
                  </a:lnTo>
                  <a:cubicBezTo>
                    <a:pt x="760" y="791"/>
                    <a:pt x="746" y="800"/>
                    <a:pt x="731" y="800"/>
                  </a:cubicBezTo>
                  <a:cubicBezTo>
                    <a:pt x="726" y="800"/>
                    <a:pt x="721" y="798"/>
                    <a:pt x="716" y="796"/>
                  </a:cubicBezTo>
                  <a:cubicBezTo>
                    <a:pt x="705" y="792"/>
                    <a:pt x="698" y="783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4" y="361"/>
                  </a:cubicBezTo>
                  <a:cubicBezTo>
                    <a:pt x="574" y="353"/>
                    <a:pt x="596" y="362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3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2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6"/>
                    <a:pt x="1205" y="254"/>
                  </a:cubicBezTo>
                  <a:cubicBezTo>
                    <a:pt x="1208" y="256"/>
                    <a:pt x="1210" y="258"/>
                    <a:pt x="1211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7"/>
                    <a:pt x="1240" y="291"/>
                    <a:pt x="1249" y="307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8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8435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3159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&amp; Content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ya - Title, Subtitle &amp; Content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1458049" y="640080"/>
            <a:ext cx="7068312" cy="274320"/>
          </a:xfr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19BBB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>
            <a:noAutofit/>
          </a:bodyPr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sz="1200" baseline="0">
                <a:latin typeface="+mj-lt"/>
              </a:defRPr>
            </a:lvl4pPr>
            <a:lvl5pPr>
              <a:buClr>
                <a:srgbClr val="19BBB7"/>
              </a:buCl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33882" y="1014984"/>
            <a:ext cx="3886200" cy="3639312"/>
          </a:xfrm>
        </p:spPr>
        <p:txBody>
          <a:bodyPr wrap="square">
            <a:normAutofit/>
          </a:bodyPr>
          <a:lstStyle>
            <a:lvl1pPr>
              <a:buClr>
                <a:srgbClr val="19BBB7"/>
              </a:buClr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6946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ontent with Capti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2357"/>
            <a:ext cx="312724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14984"/>
            <a:ext cx="3127248" cy="369332"/>
          </a:xfrm>
        </p:spPr>
        <p:txBody>
          <a:bodyPr lIns="91440" rIns="91440" anchor="t" anchorCtr="0">
            <a:spAutoFit/>
          </a:bodyPr>
          <a:lstStyle>
            <a:lvl1pPr algn="ctr" defTabSz="182880"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489933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6" name="Group 9"/>
          <p:cNvGrpSpPr>
            <a:grpSpLocks noChangeAspect="1"/>
          </p:cNvGrpSpPr>
          <p:nvPr userDrawn="1"/>
        </p:nvGrpSpPr>
        <p:grpSpPr bwMode="auto">
          <a:xfrm>
            <a:off x="274320" y="137160"/>
            <a:ext cx="91595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ase Study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 userDrawn="1"/>
        </p:nvSpPr>
        <p:spPr>
          <a:xfrm>
            <a:off x="6507280" y="37609"/>
            <a:ext cx="263672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1018333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85003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1575122"/>
            <a:ext cx="2448000" cy="2068474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4"/>
            <a:ext cx="2450592" cy="502920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6510268" cy="184150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  <p:sp>
        <p:nvSpPr>
          <p:cNvPr id="42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7966654" y="140452"/>
            <a:ext cx="914400" cy="636169"/>
            <a:chOff x="3100388" y="1555751"/>
            <a:chExt cx="2932113" cy="2039938"/>
          </a:xfrm>
          <a:solidFill>
            <a:schemeClr val="bg1"/>
          </a:solidFill>
        </p:grpSpPr>
        <p:grpSp>
          <p:nvGrpSpPr>
            <p:cNvPr id="45" name="Group 44"/>
            <p:cNvGrpSpPr/>
            <p:nvPr userDrawn="1"/>
          </p:nvGrpSpPr>
          <p:grpSpPr>
            <a:xfrm>
              <a:off x="3100388" y="2832101"/>
              <a:ext cx="2932113" cy="763588"/>
              <a:chOff x="3100388" y="2832101"/>
              <a:chExt cx="2932113" cy="763588"/>
            </a:xfrm>
            <a:grpFill/>
          </p:grpSpPr>
          <p:sp>
            <p:nvSpPr>
              <p:cNvPr id="49" name="Freeform 19"/>
              <p:cNvSpPr>
                <a:spLocks/>
              </p:cNvSpPr>
              <p:nvPr userDrawn="1"/>
            </p:nvSpPr>
            <p:spPr bwMode="auto">
              <a:xfrm>
                <a:off x="3100388" y="2832101"/>
                <a:ext cx="339725" cy="588963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0"/>
              <p:cNvSpPr>
                <a:spLocks noEditPoints="1"/>
              </p:cNvSpPr>
              <p:nvPr userDrawn="1"/>
            </p:nvSpPr>
            <p:spPr bwMode="auto">
              <a:xfrm>
                <a:off x="3492501" y="2847976"/>
                <a:ext cx="506413" cy="557213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"/>
              <p:cNvSpPr>
                <a:spLocks/>
              </p:cNvSpPr>
              <p:nvPr userDrawn="1"/>
            </p:nvSpPr>
            <p:spPr bwMode="auto">
              <a:xfrm>
                <a:off x="4048126" y="2832101"/>
                <a:ext cx="339725" cy="588963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2"/>
              <p:cNvSpPr>
                <a:spLocks noEditPoints="1"/>
              </p:cNvSpPr>
              <p:nvPr userDrawn="1"/>
            </p:nvSpPr>
            <p:spPr bwMode="auto">
              <a:xfrm>
                <a:off x="4421188" y="2836863"/>
                <a:ext cx="66675" cy="6508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3"/>
              <p:cNvSpPr>
                <a:spLocks/>
              </p:cNvSpPr>
              <p:nvPr userDrawn="1"/>
            </p:nvSpPr>
            <p:spPr bwMode="auto">
              <a:xfrm>
                <a:off x="4649788" y="2847976"/>
                <a:ext cx="460375" cy="557213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4"/>
              <p:cNvSpPr>
                <a:spLocks noEditPoints="1"/>
              </p:cNvSpPr>
              <p:nvPr userDrawn="1"/>
            </p:nvSpPr>
            <p:spPr bwMode="auto">
              <a:xfrm>
                <a:off x="5157788" y="2862263"/>
                <a:ext cx="47625" cy="54292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5"/>
              <p:cNvSpPr>
                <a:spLocks/>
              </p:cNvSpPr>
              <p:nvPr userDrawn="1"/>
            </p:nvSpPr>
            <p:spPr bwMode="auto">
              <a:xfrm>
                <a:off x="5289551" y="3041651"/>
                <a:ext cx="317500" cy="554038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"/>
              <p:cNvSpPr>
                <a:spLocks noEditPoints="1"/>
              </p:cNvSpPr>
              <p:nvPr userDrawn="1"/>
            </p:nvSpPr>
            <p:spPr bwMode="auto">
              <a:xfrm>
                <a:off x="5649913" y="3028951"/>
                <a:ext cx="293688" cy="387350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"/>
              <p:cNvSpPr>
                <a:spLocks noEditPoints="1"/>
              </p:cNvSpPr>
              <p:nvPr userDrawn="1"/>
            </p:nvSpPr>
            <p:spPr bwMode="auto">
              <a:xfrm>
                <a:off x="5938838" y="3028951"/>
                <a:ext cx="93663" cy="47625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45"/>
            <p:cNvGrpSpPr/>
            <p:nvPr userDrawn="1"/>
          </p:nvGrpSpPr>
          <p:grpSpPr>
            <a:xfrm>
              <a:off x="3857626" y="1555751"/>
              <a:ext cx="1419225" cy="930275"/>
              <a:chOff x="3857626" y="1555751"/>
              <a:chExt cx="1419225" cy="930275"/>
            </a:xfrm>
            <a:grpFill/>
          </p:grpSpPr>
          <p:sp>
            <p:nvSpPr>
              <p:cNvPr id="47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63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ya Teal Section">
    <p:bg>
      <p:bgPr>
        <a:gradFill>
          <a:gsLst>
            <a:gs pos="0">
              <a:srgbClr val="19BBB7"/>
            </a:gs>
            <a:gs pos="100000">
              <a:srgbClr val="0072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rgbClr val="00C3D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3703320" y="365760"/>
            <a:ext cx="1683695" cy="356616"/>
            <a:chOff x="1416" y="456"/>
            <a:chExt cx="2880" cy="610"/>
          </a:xfrm>
          <a:solidFill>
            <a:schemeClr val="bg1"/>
          </a:solidFill>
        </p:grpSpPr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451" y="578"/>
              <a:ext cx="1845" cy="488"/>
            </a:xfrm>
            <a:custGeom>
              <a:avLst/>
              <a:gdLst>
                <a:gd name="T0" fmla="*/ 3043 w 3068"/>
                <a:gd name="T1" fmla="*/ 214 h 801"/>
                <a:gd name="T2" fmla="*/ 3025 w 3068"/>
                <a:gd name="T3" fmla="*/ 221 h 801"/>
                <a:gd name="T4" fmla="*/ 3021 w 3068"/>
                <a:gd name="T5" fmla="*/ 203 h 801"/>
                <a:gd name="T6" fmla="*/ 3047 w 3068"/>
                <a:gd name="T7" fmla="*/ 214 h 801"/>
                <a:gd name="T8" fmla="*/ 3044 w 3068"/>
                <a:gd name="T9" fmla="*/ 242 h 801"/>
                <a:gd name="T10" fmla="*/ 3025 w 3068"/>
                <a:gd name="T11" fmla="*/ 242 h 801"/>
                <a:gd name="T12" fmla="*/ 3021 w 3068"/>
                <a:gd name="T13" fmla="*/ 203 h 801"/>
                <a:gd name="T14" fmla="*/ 3064 w 3068"/>
                <a:gd name="T15" fmla="*/ 223 h 801"/>
                <a:gd name="T16" fmla="*/ 3033 w 3068"/>
                <a:gd name="T17" fmla="*/ 254 h 801"/>
                <a:gd name="T18" fmla="*/ 3033 w 3068"/>
                <a:gd name="T19" fmla="*/ 188 h 801"/>
                <a:gd name="T20" fmla="*/ 2998 w 3068"/>
                <a:gd name="T21" fmla="*/ 223 h 801"/>
                <a:gd name="T22" fmla="*/ 2952 w 3068"/>
                <a:gd name="T23" fmla="*/ 420 h 801"/>
                <a:gd name="T24" fmla="*/ 2905 w 3068"/>
                <a:gd name="T25" fmla="*/ 398 h 801"/>
                <a:gd name="T26" fmla="*/ 2952 w 3068"/>
                <a:gd name="T27" fmla="*/ 420 h 801"/>
                <a:gd name="T28" fmla="*/ 2679 w 3068"/>
                <a:gd name="T29" fmla="*/ 501 h 801"/>
                <a:gd name="T30" fmla="*/ 2952 w 3068"/>
                <a:gd name="T31" fmla="*/ 349 h 801"/>
                <a:gd name="T32" fmla="*/ 2703 w 3068"/>
                <a:gd name="T33" fmla="*/ 258 h 801"/>
                <a:gd name="T34" fmla="*/ 2980 w 3068"/>
                <a:gd name="T35" fmla="*/ 516 h 801"/>
                <a:gd name="T36" fmla="*/ 2953 w 3068"/>
                <a:gd name="T37" fmla="*/ 520 h 801"/>
                <a:gd name="T38" fmla="*/ 2679 w 3068"/>
                <a:gd name="T39" fmla="*/ 501 h 801"/>
                <a:gd name="T40" fmla="*/ 2305 w 3068"/>
                <a:gd name="T41" fmla="*/ 796 h 801"/>
                <a:gd name="T42" fmla="*/ 2421 w 3068"/>
                <a:gd name="T43" fmla="*/ 702 h 801"/>
                <a:gd name="T44" fmla="*/ 2334 w 3068"/>
                <a:gd name="T45" fmla="*/ 220 h 801"/>
                <a:gd name="T46" fmla="*/ 2635 w 3068"/>
                <a:gd name="T47" fmla="*/ 220 h 801"/>
                <a:gd name="T48" fmla="*/ 2305 w 3068"/>
                <a:gd name="T49" fmla="*/ 796 h 801"/>
                <a:gd name="T50" fmla="*/ 2172 w 3068"/>
                <a:gd name="T51" fmla="*/ 220 h 801"/>
                <a:gd name="T52" fmla="*/ 2172 w 3068"/>
                <a:gd name="T53" fmla="*/ 602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1 w 3068"/>
                <a:gd name="T63" fmla="*/ 602 h 801"/>
                <a:gd name="T64" fmla="*/ 1869 w 3068"/>
                <a:gd name="T65" fmla="*/ 566 h 801"/>
                <a:gd name="T66" fmla="*/ 1422 w 3068"/>
                <a:gd name="T67" fmla="*/ 39 h 801"/>
                <a:gd name="T68" fmla="*/ 1415 w 3068"/>
                <a:gd name="T69" fmla="*/ 24 h 801"/>
                <a:gd name="T70" fmla="*/ 1422 w 3068"/>
                <a:gd name="T71" fmla="*/ 39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5 h 801"/>
                <a:gd name="T88" fmla="*/ 1423 w 3068"/>
                <a:gd name="T89" fmla="*/ 5 h 801"/>
                <a:gd name="T90" fmla="*/ 1187 w 3068"/>
                <a:gd name="T91" fmla="*/ 28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1 h 801"/>
                <a:gd name="T102" fmla="*/ 526 w 3068"/>
                <a:gd name="T103" fmla="*/ 411 h 801"/>
                <a:gd name="T104" fmla="*/ 412 w 3068"/>
                <a:gd name="T105" fmla="*/ 602 h 801"/>
                <a:gd name="T106" fmla="*/ 945 w 3068"/>
                <a:gd name="T107" fmla="*/ 602 h 801"/>
                <a:gd name="T108" fmla="*/ 514 w 3068"/>
                <a:gd name="T109" fmla="*/ 438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9 h 801"/>
                <a:gd name="T118" fmla="*/ 346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1"/>
                  </a:moveTo>
                  <a:lnTo>
                    <a:pt x="3032" y="221"/>
                  </a:lnTo>
                  <a:cubicBezTo>
                    <a:pt x="3038" y="221"/>
                    <a:pt x="3043" y="220"/>
                    <a:pt x="3043" y="214"/>
                  </a:cubicBezTo>
                  <a:cubicBezTo>
                    <a:pt x="3043" y="208"/>
                    <a:pt x="3038" y="207"/>
                    <a:pt x="3034" y="207"/>
                  </a:cubicBezTo>
                  <a:lnTo>
                    <a:pt x="3025" y="207"/>
                  </a:lnTo>
                  <a:lnTo>
                    <a:pt x="3025" y="221"/>
                  </a:lnTo>
                  <a:lnTo>
                    <a:pt x="3032" y="221"/>
                  </a:lnTo>
                  <a:lnTo>
                    <a:pt x="3032" y="221"/>
                  </a:lnTo>
                  <a:close/>
                  <a:moveTo>
                    <a:pt x="3021" y="203"/>
                  </a:moveTo>
                  <a:lnTo>
                    <a:pt x="3021" y="203"/>
                  </a:lnTo>
                  <a:lnTo>
                    <a:pt x="3034" y="203"/>
                  </a:lnTo>
                  <a:cubicBezTo>
                    <a:pt x="3042" y="203"/>
                    <a:pt x="3047" y="206"/>
                    <a:pt x="3047" y="214"/>
                  </a:cubicBezTo>
                  <a:cubicBezTo>
                    <a:pt x="3047" y="220"/>
                    <a:pt x="3043" y="224"/>
                    <a:pt x="3037" y="224"/>
                  </a:cubicBezTo>
                  <a:lnTo>
                    <a:pt x="3049" y="242"/>
                  </a:lnTo>
                  <a:lnTo>
                    <a:pt x="3044" y="242"/>
                  </a:lnTo>
                  <a:lnTo>
                    <a:pt x="3033" y="225"/>
                  </a:lnTo>
                  <a:lnTo>
                    <a:pt x="3025" y="225"/>
                  </a:lnTo>
                  <a:lnTo>
                    <a:pt x="3025" y="242"/>
                  </a:lnTo>
                  <a:lnTo>
                    <a:pt x="3021" y="242"/>
                  </a:lnTo>
                  <a:lnTo>
                    <a:pt x="3021" y="203"/>
                  </a:lnTo>
                  <a:lnTo>
                    <a:pt x="3021" y="203"/>
                  </a:lnTo>
                  <a:close/>
                  <a:moveTo>
                    <a:pt x="3033" y="254"/>
                  </a:moveTo>
                  <a:lnTo>
                    <a:pt x="3033" y="254"/>
                  </a:lnTo>
                  <a:cubicBezTo>
                    <a:pt x="3051" y="254"/>
                    <a:pt x="3064" y="240"/>
                    <a:pt x="3064" y="223"/>
                  </a:cubicBezTo>
                  <a:cubicBezTo>
                    <a:pt x="3064" y="205"/>
                    <a:pt x="3051" y="192"/>
                    <a:pt x="3033" y="192"/>
                  </a:cubicBezTo>
                  <a:cubicBezTo>
                    <a:pt x="3016" y="192"/>
                    <a:pt x="3002" y="205"/>
                    <a:pt x="3002" y="223"/>
                  </a:cubicBezTo>
                  <a:cubicBezTo>
                    <a:pt x="3002" y="240"/>
                    <a:pt x="3016" y="254"/>
                    <a:pt x="3033" y="254"/>
                  </a:cubicBezTo>
                  <a:lnTo>
                    <a:pt x="3033" y="254"/>
                  </a:lnTo>
                  <a:close/>
                  <a:moveTo>
                    <a:pt x="3033" y="188"/>
                  </a:moveTo>
                  <a:lnTo>
                    <a:pt x="3033" y="188"/>
                  </a:lnTo>
                  <a:cubicBezTo>
                    <a:pt x="3053" y="188"/>
                    <a:pt x="3068" y="203"/>
                    <a:pt x="3068" y="223"/>
                  </a:cubicBezTo>
                  <a:cubicBezTo>
                    <a:pt x="3068" y="242"/>
                    <a:pt x="3053" y="257"/>
                    <a:pt x="3033" y="257"/>
                  </a:cubicBezTo>
                  <a:cubicBezTo>
                    <a:pt x="3014" y="257"/>
                    <a:pt x="2998" y="242"/>
                    <a:pt x="2998" y="223"/>
                  </a:cubicBezTo>
                  <a:cubicBezTo>
                    <a:pt x="2998" y="203"/>
                    <a:pt x="3014" y="188"/>
                    <a:pt x="3033" y="188"/>
                  </a:cubicBezTo>
                  <a:lnTo>
                    <a:pt x="3033" y="188"/>
                  </a:lnTo>
                  <a:close/>
                  <a:moveTo>
                    <a:pt x="2952" y="420"/>
                  </a:moveTo>
                  <a:lnTo>
                    <a:pt x="2952" y="420"/>
                  </a:lnTo>
                  <a:lnTo>
                    <a:pt x="2952" y="398"/>
                  </a:lnTo>
                  <a:lnTo>
                    <a:pt x="2905" y="398"/>
                  </a:lnTo>
                  <a:cubicBezTo>
                    <a:pt x="2819" y="398"/>
                    <a:pt x="2708" y="411"/>
                    <a:pt x="2708" y="500"/>
                  </a:cubicBezTo>
                  <a:cubicBezTo>
                    <a:pt x="2708" y="565"/>
                    <a:pt x="2766" y="588"/>
                    <a:pt x="2813" y="588"/>
                  </a:cubicBezTo>
                  <a:cubicBezTo>
                    <a:pt x="2913" y="588"/>
                    <a:pt x="2952" y="504"/>
                    <a:pt x="2952" y="420"/>
                  </a:cubicBezTo>
                  <a:lnTo>
                    <a:pt x="2952" y="420"/>
                  </a:lnTo>
                  <a:close/>
                  <a:moveTo>
                    <a:pt x="2679" y="501"/>
                  </a:moveTo>
                  <a:lnTo>
                    <a:pt x="2679" y="501"/>
                  </a:lnTo>
                  <a:cubicBezTo>
                    <a:pt x="2679" y="391"/>
                    <a:pt x="2802" y="374"/>
                    <a:pt x="2897" y="374"/>
                  </a:cubicBezTo>
                  <a:lnTo>
                    <a:pt x="2952" y="374"/>
                  </a:lnTo>
                  <a:lnTo>
                    <a:pt x="2952" y="349"/>
                  </a:lnTo>
                  <a:cubicBezTo>
                    <a:pt x="2952" y="270"/>
                    <a:pt x="2906" y="234"/>
                    <a:pt x="2835" y="234"/>
                  </a:cubicBezTo>
                  <a:cubicBezTo>
                    <a:pt x="2789" y="234"/>
                    <a:pt x="2749" y="252"/>
                    <a:pt x="2719" y="279"/>
                  </a:cubicBezTo>
                  <a:lnTo>
                    <a:pt x="2703" y="258"/>
                  </a:lnTo>
                  <a:cubicBezTo>
                    <a:pt x="2736" y="227"/>
                    <a:pt x="2786" y="208"/>
                    <a:pt x="2837" y="208"/>
                  </a:cubicBezTo>
                  <a:cubicBezTo>
                    <a:pt x="2923" y="208"/>
                    <a:pt x="2980" y="253"/>
                    <a:pt x="2980" y="348"/>
                  </a:cubicBezTo>
                  <a:lnTo>
                    <a:pt x="2980" y="516"/>
                  </a:lnTo>
                  <a:cubicBezTo>
                    <a:pt x="2980" y="545"/>
                    <a:pt x="2983" y="581"/>
                    <a:pt x="2987" y="602"/>
                  </a:cubicBezTo>
                  <a:lnTo>
                    <a:pt x="2959" y="602"/>
                  </a:lnTo>
                  <a:cubicBezTo>
                    <a:pt x="2956" y="581"/>
                    <a:pt x="2953" y="541"/>
                    <a:pt x="2953" y="520"/>
                  </a:cubicBezTo>
                  <a:lnTo>
                    <a:pt x="2951" y="520"/>
                  </a:lnTo>
                  <a:cubicBezTo>
                    <a:pt x="2925" y="583"/>
                    <a:pt x="2869" y="612"/>
                    <a:pt x="2808" y="612"/>
                  </a:cubicBezTo>
                  <a:cubicBezTo>
                    <a:pt x="2746" y="612"/>
                    <a:pt x="2679" y="579"/>
                    <a:pt x="2679" y="501"/>
                  </a:cubicBezTo>
                  <a:lnTo>
                    <a:pt x="2679" y="501"/>
                  </a:lnTo>
                  <a:close/>
                  <a:moveTo>
                    <a:pt x="2305" y="796"/>
                  </a:moveTo>
                  <a:lnTo>
                    <a:pt x="2305" y="796"/>
                  </a:lnTo>
                  <a:lnTo>
                    <a:pt x="2310" y="769"/>
                  </a:lnTo>
                  <a:cubicBezTo>
                    <a:pt x="2319" y="772"/>
                    <a:pt x="2332" y="774"/>
                    <a:pt x="2344" y="774"/>
                  </a:cubicBezTo>
                  <a:cubicBezTo>
                    <a:pt x="2387" y="774"/>
                    <a:pt x="2407" y="740"/>
                    <a:pt x="2421" y="702"/>
                  </a:cubicBezTo>
                  <a:lnTo>
                    <a:pt x="2456" y="609"/>
                  </a:lnTo>
                  <a:lnTo>
                    <a:pt x="2301" y="220"/>
                  </a:lnTo>
                  <a:lnTo>
                    <a:pt x="2334" y="220"/>
                  </a:lnTo>
                  <a:lnTo>
                    <a:pt x="2472" y="576"/>
                  </a:lnTo>
                  <a:lnTo>
                    <a:pt x="2602" y="220"/>
                  </a:lnTo>
                  <a:lnTo>
                    <a:pt x="2635" y="220"/>
                  </a:lnTo>
                  <a:lnTo>
                    <a:pt x="2444" y="719"/>
                  </a:lnTo>
                  <a:cubicBezTo>
                    <a:pt x="2425" y="770"/>
                    <a:pt x="2396" y="801"/>
                    <a:pt x="2344" y="801"/>
                  </a:cubicBezTo>
                  <a:cubicBezTo>
                    <a:pt x="2332" y="801"/>
                    <a:pt x="2315" y="799"/>
                    <a:pt x="2305" y="796"/>
                  </a:cubicBezTo>
                  <a:lnTo>
                    <a:pt x="2305" y="796"/>
                  </a:lnTo>
                  <a:close/>
                  <a:moveTo>
                    <a:pt x="2172" y="220"/>
                  </a:moveTo>
                  <a:lnTo>
                    <a:pt x="2172" y="220"/>
                  </a:lnTo>
                  <a:lnTo>
                    <a:pt x="2202" y="220"/>
                  </a:lnTo>
                  <a:lnTo>
                    <a:pt x="2202" y="602"/>
                  </a:lnTo>
                  <a:lnTo>
                    <a:pt x="2172" y="602"/>
                  </a:lnTo>
                  <a:lnTo>
                    <a:pt x="2172" y="220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2" y="76"/>
                    <a:pt x="2162" y="59"/>
                  </a:cubicBezTo>
                  <a:cubicBezTo>
                    <a:pt x="2162" y="44"/>
                    <a:pt x="2174" y="33"/>
                    <a:pt x="2187" y="33"/>
                  </a:cubicBezTo>
                  <a:cubicBezTo>
                    <a:pt x="2200" y="33"/>
                    <a:pt x="2212" y="44"/>
                    <a:pt x="2212" y="59"/>
                  </a:cubicBezTo>
                  <a:cubicBezTo>
                    <a:pt x="2212" y="76"/>
                    <a:pt x="2200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1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90" y="602"/>
                  </a:lnTo>
                  <a:lnTo>
                    <a:pt x="1851" y="602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9"/>
                  </a:moveTo>
                  <a:lnTo>
                    <a:pt x="1422" y="39"/>
                  </a:lnTo>
                  <a:cubicBezTo>
                    <a:pt x="1428" y="39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9"/>
                  </a:lnTo>
                  <a:lnTo>
                    <a:pt x="1422" y="39"/>
                  </a:lnTo>
                  <a:lnTo>
                    <a:pt x="1422" y="39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4"/>
                    <a:pt x="1437" y="31"/>
                  </a:cubicBezTo>
                  <a:cubicBezTo>
                    <a:pt x="1437" y="38"/>
                    <a:pt x="1433" y="41"/>
                    <a:pt x="1427" y="42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3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3"/>
                    <a:pt x="1440" y="9"/>
                    <a:pt x="1423" y="9"/>
                  </a:cubicBezTo>
                  <a:cubicBezTo>
                    <a:pt x="1406" y="9"/>
                    <a:pt x="1392" y="23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3" y="5"/>
                    <a:pt x="1458" y="21"/>
                    <a:pt x="1458" y="40"/>
                  </a:cubicBezTo>
                  <a:cubicBezTo>
                    <a:pt x="1458" y="59"/>
                    <a:pt x="1443" y="75"/>
                    <a:pt x="1423" y="75"/>
                  </a:cubicBezTo>
                  <a:cubicBezTo>
                    <a:pt x="1404" y="75"/>
                    <a:pt x="1388" y="59"/>
                    <a:pt x="1388" y="40"/>
                  </a:cubicBezTo>
                  <a:cubicBezTo>
                    <a:pt x="1388" y="21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8"/>
                    <a:pt x="1187" y="28"/>
                  </a:cubicBezTo>
                  <a:cubicBezTo>
                    <a:pt x="1115" y="28"/>
                    <a:pt x="1037" y="69"/>
                    <a:pt x="1037" y="155"/>
                  </a:cubicBezTo>
                  <a:cubicBezTo>
                    <a:pt x="1037" y="337"/>
                    <a:pt x="1354" y="256"/>
                    <a:pt x="1354" y="457"/>
                  </a:cubicBezTo>
                  <a:cubicBezTo>
                    <a:pt x="1354" y="563"/>
                    <a:pt x="1267" y="617"/>
                    <a:pt x="1172" y="617"/>
                  </a:cubicBezTo>
                  <a:cubicBezTo>
                    <a:pt x="1100" y="617"/>
                    <a:pt x="1037" y="591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9"/>
                  </a:cubicBezTo>
                  <a:cubicBezTo>
                    <a:pt x="1322" y="279"/>
                    <a:pt x="1006" y="359"/>
                    <a:pt x="1006" y="156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4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1"/>
                  </a:moveTo>
                  <a:lnTo>
                    <a:pt x="526" y="411"/>
                  </a:lnTo>
                  <a:lnTo>
                    <a:pt x="832" y="411"/>
                  </a:lnTo>
                  <a:lnTo>
                    <a:pt x="681" y="44"/>
                  </a:lnTo>
                  <a:lnTo>
                    <a:pt x="526" y="411"/>
                  </a:lnTo>
                  <a:lnTo>
                    <a:pt x="526" y="411"/>
                  </a:lnTo>
                  <a:close/>
                  <a:moveTo>
                    <a:pt x="446" y="602"/>
                  </a:moveTo>
                  <a:lnTo>
                    <a:pt x="446" y="602"/>
                  </a:lnTo>
                  <a:lnTo>
                    <a:pt x="412" y="602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2"/>
                  </a:lnTo>
                  <a:lnTo>
                    <a:pt x="911" y="602"/>
                  </a:lnTo>
                  <a:lnTo>
                    <a:pt x="843" y="438"/>
                  </a:lnTo>
                  <a:lnTo>
                    <a:pt x="514" y="438"/>
                  </a:lnTo>
                  <a:lnTo>
                    <a:pt x="446" y="602"/>
                  </a:lnTo>
                  <a:lnTo>
                    <a:pt x="446" y="602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8"/>
                    <a:pt x="191" y="28"/>
                  </a:cubicBezTo>
                  <a:cubicBezTo>
                    <a:pt x="118" y="28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3"/>
                    <a:pt x="270" y="617"/>
                    <a:pt x="175" y="617"/>
                  </a:cubicBezTo>
                  <a:cubicBezTo>
                    <a:pt x="103" y="617"/>
                    <a:pt x="40" y="591"/>
                    <a:pt x="0" y="542"/>
                  </a:cubicBezTo>
                  <a:lnTo>
                    <a:pt x="21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9"/>
                  </a:cubicBezTo>
                  <a:cubicBezTo>
                    <a:pt x="326" y="279"/>
                    <a:pt x="10" y="359"/>
                    <a:pt x="10" y="156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6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416" y="456"/>
              <a:ext cx="895" cy="595"/>
            </a:xfrm>
            <a:custGeom>
              <a:avLst/>
              <a:gdLst>
                <a:gd name="T0" fmla="*/ 1437 w 1489"/>
                <a:gd name="T1" fmla="*/ 937 h 976"/>
                <a:gd name="T2" fmla="*/ 1446 w 1489"/>
                <a:gd name="T3" fmla="*/ 922 h 976"/>
                <a:gd name="T4" fmla="*/ 1444 w 1489"/>
                <a:gd name="T5" fmla="*/ 937 h 976"/>
                <a:gd name="T6" fmla="*/ 1437 w 1489"/>
                <a:gd name="T7" fmla="*/ 937 h 976"/>
                <a:gd name="T8" fmla="*/ 1432 w 1489"/>
                <a:gd name="T9" fmla="*/ 958 h 976"/>
                <a:gd name="T10" fmla="*/ 1437 w 1489"/>
                <a:gd name="T11" fmla="*/ 941 h 976"/>
                <a:gd name="T12" fmla="*/ 1455 w 1489"/>
                <a:gd name="T13" fmla="*/ 958 h 976"/>
                <a:gd name="T14" fmla="*/ 1449 w 1489"/>
                <a:gd name="T15" fmla="*/ 940 h 976"/>
                <a:gd name="T16" fmla="*/ 1446 w 1489"/>
                <a:gd name="T17" fmla="*/ 918 h 976"/>
                <a:gd name="T18" fmla="*/ 1432 w 1489"/>
                <a:gd name="T19" fmla="*/ 958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8 w 1489"/>
                <a:gd name="T37" fmla="*/ 975 h 976"/>
                <a:gd name="T38" fmla="*/ 286 w 1489"/>
                <a:gd name="T39" fmla="*/ 976 h 976"/>
                <a:gd name="T40" fmla="*/ 239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7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7 w 1489"/>
                <a:gd name="T57" fmla="*/ 900 h 976"/>
                <a:gd name="T58" fmla="*/ 1191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5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7"/>
                  </a:moveTo>
                  <a:lnTo>
                    <a:pt x="1437" y="937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4"/>
                    <a:pt x="1455" y="929"/>
                  </a:cubicBezTo>
                  <a:cubicBezTo>
                    <a:pt x="1455" y="935"/>
                    <a:pt x="1450" y="937"/>
                    <a:pt x="1444" y="937"/>
                  </a:cubicBezTo>
                  <a:lnTo>
                    <a:pt x="1437" y="937"/>
                  </a:lnTo>
                  <a:lnTo>
                    <a:pt x="1437" y="937"/>
                  </a:lnTo>
                  <a:close/>
                  <a:moveTo>
                    <a:pt x="1432" y="958"/>
                  </a:moveTo>
                  <a:lnTo>
                    <a:pt x="1432" y="958"/>
                  </a:lnTo>
                  <a:lnTo>
                    <a:pt x="1437" y="958"/>
                  </a:lnTo>
                  <a:lnTo>
                    <a:pt x="1437" y="941"/>
                  </a:lnTo>
                  <a:lnTo>
                    <a:pt x="1444" y="941"/>
                  </a:lnTo>
                  <a:lnTo>
                    <a:pt x="1455" y="958"/>
                  </a:lnTo>
                  <a:lnTo>
                    <a:pt x="1461" y="958"/>
                  </a:lnTo>
                  <a:lnTo>
                    <a:pt x="1449" y="940"/>
                  </a:lnTo>
                  <a:cubicBezTo>
                    <a:pt x="1454" y="939"/>
                    <a:pt x="1459" y="936"/>
                    <a:pt x="1459" y="930"/>
                  </a:cubicBezTo>
                  <a:cubicBezTo>
                    <a:pt x="1459" y="922"/>
                    <a:pt x="1453" y="918"/>
                    <a:pt x="1446" y="918"/>
                  </a:cubicBezTo>
                  <a:lnTo>
                    <a:pt x="1432" y="918"/>
                  </a:lnTo>
                  <a:lnTo>
                    <a:pt x="1432" y="958"/>
                  </a:lnTo>
                  <a:lnTo>
                    <a:pt x="1432" y="958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1"/>
                    <a:pt x="1428" y="907"/>
                    <a:pt x="1445" y="907"/>
                  </a:cubicBezTo>
                  <a:cubicBezTo>
                    <a:pt x="1462" y="907"/>
                    <a:pt x="1476" y="921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8"/>
                    <a:pt x="1425" y="973"/>
                    <a:pt x="1445" y="973"/>
                  </a:cubicBezTo>
                  <a:cubicBezTo>
                    <a:pt x="1464" y="973"/>
                    <a:pt x="1480" y="958"/>
                    <a:pt x="1480" y="938"/>
                  </a:cubicBezTo>
                  <a:cubicBezTo>
                    <a:pt x="1480" y="919"/>
                    <a:pt x="1464" y="903"/>
                    <a:pt x="1445" y="903"/>
                  </a:cubicBezTo>
                  <a:cubicBezTo>
                    <a:pt x="1425" y="903"/>
                    <a:pt x="1410" y="919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6"/>
                    <a:pt x="1188" y="975"/>
                  </a:cubicBezTo>
                  <a:lnTo>
                    <a:pt x="300" y="975"/>
                  </a:lnTo>
                  <a:cubicBezTo>
                    <a:pt x="296" y="976"/>
                    <a:pt x="291" y="976"/>
                    <a:pt x="286" y="976"/>
                  </a:cubicBezTo>
                  <a:cubicBezTo>
                    <a:pt x="128" y="976"/>
                    <a:pt x="0" y="848"/>
                    <a:pt x="0" y="690"/>
                  </a:cubicBezTo>
                  <a:cubicBezTo>
                    <a:pt x="0" y="549"/>
                    <a:pt x="104" y="431"/>
                    <a:pt x="239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3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8"/>
                    <a:pt x="909" y="136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70"/>
                    <a:pt x="842" y="168"/>
                    <a:pt x="840" y="167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9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7" y="900"/>
                  </a:cubicBezTo>
                  <a:lnTo>
                    <a:pt x="298" y="900"/>
                  </a:lnTo>
                  <a:lnTo>
                    <a:pt x="1191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3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3" y="318"/>
                    <a:pt x="1161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4" y="292"/>
                    <a:pt x="1104" y="279"/>
                    <a:pt x="1071" y="279"/>
                  </a:cubicBezTo>
                  <a:cubicBezTo>
                    <a:pt x="1071" y="279"/>
                    <a:pt x="1070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8"/>
                  </a:cubicBezTo>
                  <a:lnTo>
                    <a:pt x="766" y="777"/>
                  </a:lnTo>
                  <a:cubicBezTo>
                    <a:pt x="760" y="791"/>
                    <a:pt x="746" y="800"/>
                    <a:pt x="731" y="800"/>
                  </a:cubicBezTo>
                  <a:cubicBezTo>
                    <a:pt x="726" y="800"/>
                    <a:pt x="721" y="798"/>
                    <a:pt x="716" y="796"/>
                  </a:cubicBezTo>
                  <a:cubicBezTo>
                    <a:pt x="705" y="792"/>
                    <a:pt x="698" y="783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4" y="361"/>
                  </a:cubicBezTo>
                  <a:cubicBezTo>
                    <a:pt x="574" y="353"/>
                    <a:pt x="596" y="362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3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2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6"/>
                    <a:pt x="1205" y="254"/>
                  </a:cubicBezTo>
                  <a:cubicBezTo>
                    <a:pt x="1208" y="256"/>
                    <a:pt x="1210" y="258"/>
                    <a:pt x="1211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7"/>
                    <a:pt x="1240" y="291"/>
                    <a:pt x="1249" y="307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8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="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&amp; Sub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Only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 algn="ctr">
              <a:defRPr sz="28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1501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- 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6BBAB6"/>
              </a:buClr>
              <a:defRPr baseline="0">
                <a:solidFill>
                  <a:schemeClr val="tx2"/>
                </a:solidFill>
              </a:defRPr>
            </a:lvl1pPr>
            <a:lvl2pPr>
              <a:buClr>
                <a:srgbClr val="6BBAB6"/>
              </a:buClr>
              <a:defRPr baseline="0"/>
            </a:lvl2pPr>
            <a:lvl3pPr>
              <a:buClr>
                <a:srgbClr val="6BBAB6"/>
              </a:buClr>
              <a:defRPr baseline="0"/>
            </a:lvl3pPr>
            <a:lvl4pPr>
              <a:buClr>
                <a:srgbClr val="6BBAB6"/>
              </a:buClr>
              <a:defRPr baseline="0"/>
            </a:lvl4pPr>
            <a:lvl5pPr>
              <a:buClr>
                <a:srgbClr val="6BBAB6"/>
              </a:buCl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7" y="135169"/>
            <a:ext cx="914366" cy="6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434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721" y="1014984"/>
            <a:ext cx="3883025" cy="3639312"/>
          </a:xfrm>
        </p:spPr>
        <p:txBody>
          <a:bodyPr wrap="square" anchor="t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18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6247" y="1014984"/>
            <a:ext cx="3886200" cy="3639312"/>
          </a:xfrm>
        </p:spPr>
        <p:txBody>
          <a:bodyPr wrap="square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wo Content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6364" y="1014984"/>
            <a:ext cx="3883025" cy="3639312"/>
          </a:xfrm>
        </p:spPr>
        <p:txBody>
          <a:bodyPr wrap="square" anchor="t">
            <a:normAutofit/>
          </a:bodyPr>
          <a:lstStyle>
            <a:lvl1pPr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6247" y="1014984"/>
            <a:ext cx="3886200" cy="3639312"/>
          </a:xfrm>
        </p:spPr>
        <p:txBody>
          <a:bodyPr wrap="square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6724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4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wrap="square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&amp;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3127248" cy="369332"/>
          </a:xfrm>
        </p:spPr>
        <p:txBody>
          <a:bodyPr anchor="t" anchorCtr="0">
            <a:spAutoFit/>
          </a:bodyPr>
          <a:lstStyle>
            <a:lvl1pPr defTabSz="182880"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248" y="636359"/>
            <a:ext cx="6016752" cy="4014216"/>
          </a:xfrm>
        </p:spPr>
        <p:txBody>
          <a:bodyPr lIns="274320" tIns="45720" rIns="457200" bIns="45720" anchor="t" anchorCtr="0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4407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562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ase Study Only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016752" cy="430887"/>
          </a:xfrm>
        </p:spPr>
        <p:txBody>
          <a:bodyPr lIns="182880" rIns="182880" anchor="b" anchorCtr="0">
            <a:noAutofit/>
          </a:bodyPr>
          <a:lstStyle>
            <a:lvl1pPr>
              <a:defRPr sz="22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4142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8"/>
            <a:ext cx="6016752" cy="3730752"/>
          </a:xfrm>
        </p:spPr>
        <p:txBody>
          <a:bodyPr lIns="365760" rIns="274320" bIns="45720" anchor="t" anchorCtr="0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016752" y="228600"/>
            <a:ext cx="3127248" cy="369332"/>
          </a:xfrm>
        </p:spPr>
        <p:txBody>
          <a:bodyPr lIns="91440" anchor="t" anchorCtr="0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28232" y="994407"/>
            <a:ext cx="2286000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90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="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&amp; Sub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Only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 algn="ctr">
              <a:defRPr sz="28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Confidential - Title &amp;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560" y="192024"/>
            <a:ext cx="7068312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6364" y="1014984"/>
            <a:ext cx="7891272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rgbClr val="6BBAB6"/>
              </a:buClr>
              <a:defRPr baseline="0"/>
            </a:lvl4pPr>
            <a:lvl5pPr>
              <a:buClr>
                <a:srgbClr val="6BBAB6"/>
              </a:buCl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78497" y="137381"/>
            <a:ext cx="914400" cy="636169"/>
            <a:chOff x="278497" y="137381"/>
            <a:chExt cx="914400" cy="636169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78497" y="535420"/>
              <a:ext cx="914400" cy="238130"/>
              <a:chOff x="278497" y="535420"/>
              <a:chExt cx="914400" cy="238130"/>
            </a:xfrm>
          </p:grpSpPr>
          <p:sp>
            <p:nvSpPr>
              <p:cNvPr id="8" name="Freeform 19"/>
              <p:cNvSpPr>
                <a:spLocks/>
              </p:cNvSpPr>
              <p:nvPr userDrawn="1"/>
            </p:nvSpPr>
            <p:spPr bwMode="auto">
              <a:xfrm>
                <a:off x="278497" y="535420"/>
                <a:ext cx="105946" cy="183672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20"/>
              <p:cNvSpPr>
                <a:spLocks noEditPoints="1"/>
              </p:cNvSpPr>
              <p:nvPr userDrawn="1"/>
            </p:nvSpPr>
            <p:spPr bwMode="auto">
              <a:xfrm>
                <a:off x="400780" y="540371"/>
                <a:ext cx="157928" cy="173771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1"/>
              <p:cNvSpPr>
                <a:spLocks/>
              </p:cNvSpPr>
              <p:nvPr userDrawn="1"/>
            </p:nvSpPr>
            <p:spPr bwMode="auto">
              <a:xfrm>
                <a:off x="574056" y="535420"/>
                <a:ext cx="105946" cy="183672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2"/>
              <p:cNvSpPr>
                <a:spLocks noEditPoints="1"/>
              </p:cNvSpPr>
              <p:nvPr userDrawn="1"/>
            </p:nvSpPr>
            <p:spPr bwMode="auto">
              <a:xfrm>
                <a:off x="690398" y="536905"/>
                <a:ext cx="20793" cy="2029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"/>
              <p:cNvSpPr>
                <a:spLocks/>
              </p:cNvSpPr>
              <p:nvPr userDrawn="1"/>
            </p:nvSpPr>
            <p:spPr bwMode="auto">
              <a:xfrm>
                <a:off x="761688" y="540371"/>
                <a:ext cx="143571" cy="173771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4"/>
              <p:cNvSpPr>
                <a:spLocks noEditPoints="1"/>
              </p:cNvSpPr>
              <p:nvPr userDrawn="1"/>
            </p:nvSpPr>
            <p:spPr bwMode="auto">
              <a:xfrm>
                <a:off x="920112" y="544826"/>
                <a:ext cx="14852" cy="16931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5"/>
              <p:cNvSpPr>
                <a:spLocks/>
              </p:cNvSpPr>
              <p:nvPr userDrawn="1"/>
            </p:nvSpPr>
            <p:spPr bwMode="auto">
              <a:xfrm>
                <a:off x="961203" y="600770"/>
                <a:ext cx="99015" cy="172780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6"/>
              <p:cNvSpPr>
                <a:spLocks noEditPoints="1"/>
              </p:cNvSpPr>
              <p:nvPr userDrawn="1"/>
            </p:nvSpPr>
            <p:spPr bwMode="auto">
              <a:xfrm>
                <a:off x="1073584" y="596809"/>
                <a:ext cx="91589" cy="120798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7"/>
              <p:cNvSpPr>
                <a:spLocks noEditPoints="1"/>
              </p:cNvSpPr>
              <p:nvPr userDrawn="1"/>
            </p:nvSpPr>
            <p:spPr bwMode="auto">
              <a:xfrm>
                <a:off x="1163688" y="596809"/>
                <a:ext cx="29209" cy="14852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514647" y="137381"/>
              <a:ext cx="442595" cy="290113"/>
              <a:chOff x="3857626" y="1555751"/>
              <a:chExt cx="1419225" cy="930275"/>
            </a:xfrm>
            <a:solidFill>
              <a:schemeClr val="bg1"/>
            </a:solidFill>
          </p:grpSpPr>
          <p:sp>
            <p:nvSpPr>
              <p:cNvPr id="18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721" y="1014984"/>
            <a:ext cx="3883025" cy="3639312"/>
          </a:xfrm>
        </p:spPr>
        <p:txBody>
          <a:bodyPr wrap="square" anchor="t">
            <a:norm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  <a:lvl2pPr>
              <a:defRPr sz="18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6247" y="1014984"/>
            <a:ext cx="3886200" cy="3639312"/>
          </a:xfrm>
        </p:spPr>
        <p:txBody>
          <a:bodyPr wrap="square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wo Content,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14983"/>
            <a:ext cx="9144000" cy="36393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6364" y="1014984"/>
            <a:ext cx="3883025" cy="3639312"/>
          </a:xfrm>
        </p:spPr>
        <p:txBody>
          <a:bodyPr wrap="square" anchor="t">
            <a:normAutofit/>
          </a:bodyPr>
          <a:lstStyle>
            <a:lvl1pPr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6247" y="1014984"/>
            <a:ext cx="3886200" cy="3639312"/>
          </a:xfrm>
        </p:spPr>
        <p:txBody>
          <a:bodyPr wrap="square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with Capti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357"/>
            <a:ext cx="312724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666653"/>
            <a:ext cx="9144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3127248" cy="369332"/>
          </a:xfrm>
        </p:spPr>
        <p:txBody>
          <a:bodyPr anchor="t" anchorCtr="0">
            <a:spAutoFit/>
          </a:bodyPr>
          <a:lstStyle>
            <a:lvl1pPr defTabSz="182880"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248" y="636359"/>
            <a:ext cx="6016752" cy="4014216"/>
          </a:xfrm>
        </p:spPr>
        <p:txBody>
          <a:bodyPr lIns="274320" tIns="45720" rIns="457200" bIns="45720" anchor="t" anchorCtr="0">
            <a:normAutofit/>
          </a:bodyPr>
          <a:lstStyle>
            <a:lvl1pPr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4407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3"/>
          <p:cNvSpPr txBox="1"/>
          <p:nvPr userDrawn="1"/>
        </p:nvSpPr>
        <p:spPr>
          <a:xfrm>
            <a:off x="2819401" y="4736592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100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wo Content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  <a:latin typeface="+mj-lt"/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dirty="0" smtClean="0">
                <a:solidFill>
                  <a:schemeClr val="bg1"/>
                </a:solidFill>
                <a:latin typeface="+mn-lt"/>
              </a:defRPr>
            </a:lvl2pPr>
            <a:lvl3pPr marL="36576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  <a:latin typeface="+mn-lt"/>
              </a:defRPr>
            </a:lvl3pPr>
            <a:lvl4pPr marL="54864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  <a:latin typeface="+mn-lt"/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  <a:latin typeface="+mj-lt"/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5987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ase Study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16752" y="12357"/>
            <a:ext cx="312724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016752" cy="430887"/>
          </a:xfrm>
        </p:spPr>
        <p:txBody>
          <a:bodyPr lIns="182880" rIns="182880" anchor="b" anchorCtr="0">
            <a:noAutofit/>
          </a:bodyPr>
          <a:lstStyle>
            <a:lvl1pPr>
              <a:defRPr sz="22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4142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8"/>
            <a:ext cx="6016752" cy="3730752"/>
          </a:xfrm>
        </p:spPr>
        <p:txBody>
          <a:bodyPr lIns="365760" rIns="274320" bIns="45720" anchor="t" anchorCtr="0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016752" y="228600"/>
            <a:ext cx="3127248" cy="369332"/>
          </a:xfrm>
        </p:spPr>
        <p:txBody>
          <a:bodyPr lIns="91440" anchor="t" anchorCtr="0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28232" y="994407"/>
            <a:ext cx="2286000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666653"/>
            <a:ext cx="9144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819401" y="4736592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100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693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248" y="636359"/>
            <a:ext cx="6016752" cy="4507141"/>
          </a:xfrm>
        </p:spPr>
        <p:txBody>
          <a:bodyPr vert="horz" wrap="square" lIns="274320" tIns="45720" rIns="457200" bIns="91440" rtlCol="0" anchor="t" anchorCtr="0">
            <a:norm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795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9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Main Customer Success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85003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2867308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4"/>
            <a:ext cx="2450592" cy="502920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6510268" cy="184150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ustomer Valida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 dirty="0"/>
              <a:t>Customer Validation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92469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2867308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3"/>
            <a:ext cx="2450592" cy="501885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440649" y="4782265"/>
            <a:ext cx="2276795" cy="230832"/>
          </a:xfrm>
          <a:prstGeom prst="rect">
            <a:avLst/>
          </a:prstGeom>
          <a:noFill/>
        </p:spPr>
        <p:txBody>
          <a:bodyPr wrap="square" lIns="45720" r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accent1"/>
                </a:solidFill>
              </a:rPr>
              <a:t>For One-to-One Customer Use Only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80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64" r:id="rId8"/>
    <p:sldLayoutId id="214748396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35" r:id="rId15"/>
    <p:sldLayoutId id="2147483941" r:id="rId16"/>
    <p:sldLayoutId id="2147483963" r:id="rId17"/>
    <p:sldLayoutId id="2147483942" r:id="rId18"/>
  </p:sldLayoutIdLst>
  <p:transition>
    <p:fade/>
  </p:transition>
  <p:hf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 typeface="Arial" pitchFamily="34" charset="0"/>
        <a:buChar char="•"/>
        <a:defRPr sz="20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80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218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</p:sldLayoutIdLst>
  <p:transition>
    <p:fade/>
  </p:transition>
  <p:hf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1">
            <a:lumMod val="40000"/>
            <a:lumOff val="60000"/>
          </a:schemeClr>
        </a:buClr>
        <a:buSzPct val="80000"/>
        <a:buFont typeface="Arial" pitchFamily="34" charset="0"/>
        <a:buChar char="•"/>
        <a:defRPr sz="2000" b="0" kern="1200" cap="none" baseline="0">
          <a:solidFill>
            <a:schemeClr val="accent1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bg1">
            <a:lumMod val="7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bg1">
            <a:lumMod val="7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447560" y="192024"/>
            <a:ext cx="706831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80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2" name="Group 9"/>
          <p:cNvGrpSpPr>
            <a:grpSpLocks noChangeAspect="1"/>
          </p:cNvGrpSpPr>
          <p:nvPr userDrawn="1"/>
        </p:nvGrpSpPr>
        <p:grpSpPr bwMode="auto">
          <a:xfrm>
            <a:off x="274320" y="137160"/>
            <a:ext cx="915959" cy="640080"/>
            <a:chOff x="1968" y="1726"/>
            <a:chExt cx="1846" cy="1290"/>
          </a:xfrm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solidFill>
              <a:srgbClr val="19BB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solidFill>
              <a:srgbClr val="043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81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66" r:id="rId6"/>
    <p:sldLayoutId id="2147483950" r:id="rId7"/>
    <p:sldLayoutId id="2147483951" r:id="rId8"/>
  </p:sldLayoutIdLst>
  <p:transition>
    <p:fade/>
  </p:transition>
  <p:hf hdr="0" ftr="0" dt="0"/>
  <p:txStyles>
    <p:titleStyle>
      <a:lvl1pPr algn="l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80000"/>
        <a:buFont typeface="Arial" pitchFamily="34" charset="0"/>
        <a:buChar char="•"/>
        <a:defRPr sz="20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80000"/>
        <a:buFont typeface="Arial" pitchFamily="34" charset="0"/>
        <a:buChar char="•"/>
        <a:tabLst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447560" y="192024"/>
            <a:ext cx="706831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80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3" name="Group 9"/>
          <p:cNvGrpSpPr>
            <a:grpSpLocks noChangeAspect="1"/>
          </p:cNvGrpSpPr>
          <p:nvPr userDrawn="1"/>
        </p:nvGrpSpPr>
        <p:grpSpPr bwMode="auto">
          <a:xfrm>
            <a:off x="274320" y="137160"/>
            <a:ext cx="91595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27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</p:sldLayoutIdLst>
  <p:transition>
    <p:fade/>
  </p:transition>
  <p:hf hdr="0" ftr="0" dt="0"/>
  <p:txStyles>
    <p:titleStyle>
      <a:lvl1pPr algn="l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80000"/>
        <a:buFont typeface="Arial" pitchFamily="34" charset="0"/>
        <a:buChar char="•"/>
        <a:defRPr sz="2000" b="0" kern="1200" cap="none" baseline="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80000"/>
        <a:buFont typeface="Arial" pitchFamily="34" charset="0"/>
        <a:buChar char="•"/>
        <a:tabLst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819401" y="4736592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100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8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80">
              <a:defRPr sz="900">
                <a:solidFill>
                  <a:schemeClr val="bg1"/>
                </a:solidFill>
              </a:defRPr>
            </a:lvl1pPr>
          </a:lstStyle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</p:sldLayoutIdLst>
  <p:transition>
    <p:fade/>
  </p:transition>
  <p:hf hdr="0" ftr="0" dt="0"/>
  <p:txStyles>
    <p:titleStyle>
      <a:lvl1pPr algn="ctr" defTabSz="182880" rtl="0" eaLnBrk="1" latinLnBrk="0" hangingPunct="1">
        <a:spcBef>
          <a:spcPct val="0"/>
        </a:spcBef>
        <a:buNone/>
        <a:defRPr sz="28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54296"/>
            <a:ext cx="9144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819401" y="4736592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100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8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80">
              <a:defRPr sz="900">
                <a:solidFill>
                  <a:schemeClr val="bg1"/>
                </a:solidFill>
              </a:defRPr>
            </a:lvl1pPr>
          </a:lstStyle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08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</p:sldLayoutIdLst>
  <p:transition>
    <p:fade/>
  </p:transition>
  <p:hf hdr="0" ftr="0" dt="0"/>
  <p:txStyles>
    <p:titleStyle>
      <a:lvl1pPr algn="ctr" defTabSz="182880" rtl="0" eaLnBrk="1" latinLnBrk="0" hangingPunct="1">
        <a:spcBef>
          <a:spcPct val="0"/>
        </a:spcBef>
        <a:buNone/>
        <a:defRPr sz="28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accent1">
            <a:lumMod val="40000"/>
            <a:lumOff val="60000"/>
          </a:schemeClr>
        </a:buClr>
        <a:buSzPct val="80000"/>
        <a:buFont typeface="Arial" pitchFamily="34" charset="0"/>
        <a:buChar char="•"/>
        <a:defRPr sz="2000" b="0" kern="1200" cap="none" baseline="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bg1">
            <a:lumMod val="7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buClr>
          <a:schemeClr val="bg1">
            <a:lumMod val="7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wang@sa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g9SlVdv1PY" TargetMode="External"/><Relationship Id="rId2" Type="http://schemas.openxmlformats.org/officeDocument/2006/relationships/hyperlink" Target="https://www.youtube.com/watch?v=FwFduRA_L6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blog.fliptop.com/blog/2015/03/02/bias-variance-and-overfitting-machine-learning-overview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iptop.com/blog/2015/03/02/bias-variance-and-overfitting-machine-learning-overview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q.intel.com/autonomous-cars-road-ahe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thelastdriverlicenseholder.com/2016/12/29/expected-timeline-for-full-autonom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gantresearch.com/research/navigant-research-leaderboard-automated-driving-vehicle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HJWLfGWRb" TargetMode="External"/><Relationship Id="rId2" Type="http://schemas.openxmlformats.org/officeDocument/2006/relationships/hyperlink" Target="https://arxiv.org/abs/1710.0982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hinton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9829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9829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iekniewski.info/2018/05/28/ai-winter-is-well-on-its-way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en.wikipedia.org/wiki/Zhi-Hua_Zh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1807.066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iekniewski.info/2018/05/28/ai-winter-is-well-on-its-way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0007" TargetMode="External"/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cfp.com/cfp/servlet/event.showcfp?eventid=77597" TargetMode="External"/><Relationship Id="rId2" Type="http://schemas.openxmlformats.org/officeDocument/2006/relationships/hyperlink" Target="https://sites.google.com/view/automl-work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1306606"/>
            <a:ext cx="6611112" cy="1077218"/>
          </a:xfrm>
        </p:spPr>
        <p:txBody>
          <a:bodyPr/>
          <a:lstStyle/>
          <a:p>
            <a:pPr algn="ctr"/>
            <a:r>
              <a:rPr lang="en-US" dirty="0"/>
              <a:t>Deep Neural Network and Its Alternatives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52144" y="2383824"/>
            <a:ext cx="6611112" cy="1446550"/>
          </a:xfrm>
        </p:spPr>
        <p:txBody>
          <a:bodyPr/>
          <a:lstStyle/>
          <a:p>
            <a:pPr algn="ctr"/>
            <a:r>
              <a:rPr lang="en-US" dirty="0"/>
              <a:t>Tao Wang (</a:t>
            </a:r>
            <a:r>
              <a:rPr lang="en-US" dirty="0">
                <a:hlinkClick r:id="rId3"/>
              </a:rPr>
              <a:t>t.wang@sas.com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Senior Manager, AI and Machine Learning R&amp;D</a:t>
            </a:r>
          </a:p>
          <a:p>
            <a:pPr algn="ctr"/>
            <a:r>
              <a:rPr lang="en-US" dirty="0"/>
              <a:t>SAS Institute Inc.</a:t>
            </a:r>
          </a:p>
          <a:p>
            <a:pPr algn="ctr"/>
            <a:r>
              <a:rPr lang="en-US" dirty="0"/>
              <a:t>September 2018</a:t>
            </a:r>
          </a:p>
        </p:txBody>
      </p:sp>
    </p:spTree>
    <p:extLst>
      <p:ext uri="{BB962C8B-B14F-4D97-AF65-F5344CB8AC3E}">
        <p14:creationId xmlns:p14="http://schemas.microsoft.com/office/powerpoint/2010/main" val="20576663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6C15-A839-4096-81DA-1DBF372D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9035-50CA-48D4-B62B-AA5EA97FF6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altLang="en-US" sz="2000" dirty="0">
                <a:latin typeface="Georgia" pitchFamily="18" charset="0"/>
              </a:rPr>
              <a:t>From </a:t>
            </a:r>
            <a:r>
              <a:rPr lang="en-CA" altLang="en-US" sz="2000" dirty="0" err="1">
                <a:latin typeface="Georgia" pitchFamily="18" charset="0"/>
              </a:rPr>
              <a:t>LeNet</a:t>
            </a:r>
            <a:r>
              <a:rPr lang="en-CA" altLang="en-US" sz="2000" dirty="0">
                <a:latin typeface="Georgia" pitchFamily="18" charset="0"/>
              </a:rPr>
              <a:t> to AlphaZero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4CB43-6E5B-41A3-BA16-48540121C9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LeNet</a:t>
            </a:r>
            <a:r>
              <a:rPr lang="en-US" dirty="0"/>
              <a:t> 1989</a:t>
            </a:r>
          </a:p>
          <a:p>
            <a:pPr lvl="1"/>
            <a:r>
              <a:rPr lang="en-US" dirty="0"/>
              <a:t>CNN [1] </a:t>
            </a:r>
            <a:r>
              <a:rPr lang="en-US" dirty="0">
                <a:hlinkClick r:id="rId2"/>
              </a:rPr>
              <a:t>Demo</a:t>
            </a:r>
            <a:r>
              <a:rPr lang="en-US" dirty="0"/>
              <a:t>, h</a:t>
            </a:r>
            <a:r>
              <a:rPr lang="en-US" altLang="en-US" dirty="0"/>
              <a:t>andwritten digit recognition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ATM reading checks [2]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Google DeepMind 2016-2017</a:t>
            </a:r>
          </a:p>
          <a:p>
            <a:pPr lvl="2"/>
            <a:r>
              <a:rPr lang="en-US" altLang="en-US" dirty="0"/>
              <a:t>AlphaGo [3], value/policy DNN: evaluate positions &amp; select moves, RL: self-play, MCT search: play</a:t>
            </a:r>
          </a:p>
          <a:p>
            <a:pPr lvl="2"/>
            <a:r>
              <a:rPr lang="en-US" altLang="en-US" dirty="0"/>
              <a:t>AlphaGoZero: requires zero human knowledge</a:t>
            </a:r>
          </a:p>
          <a:p>
            <a:pPr lvl="2"/>
            <a:r>
              <a:rPr lang="en-US" altLang="en-US" dirty="0"/>
              <a:t>AlphaZero (</a:t>
            </a:r>
            <a:r>
              <a:rPr lang="en-US" altLang="en-US" dirty="0">
                <a:hlinkClick r:id="rId3"/>
              </a:rPr>
              <a:t>masters chess in 4 hours</a:t>
            </a:r>
            <a:r>
              <a:rPr lang="en-US" alt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2" descr="C:\Users\bigwood\Dropbox\EB1\service-reviews\Univ\2016\courses\TaoWang\refs\LeNet.jpg">
            <a:extLst>
              <a:ext uri="{FF2B5EF4-FFF2-40B4-BE49-F238E27FC236}">
                <a16:creationId xmlns:a16="http://schemas.microsoft.com/office/drawing/2014/main" id="{D48A5850-1FDC-4293-A2AA-C4E07D16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7" y="1801125"/>
            <a:ext cx="4257894" cy="140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F722A-0423-4088-B10C-68013F636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24" y="1612416"/>
            <a:ext cx="2951814" cy="2072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C4B2E-5576-4491-BF94-3CC8F6456F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94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6B13C-1851-4F4C-B0A7-F43BF6BF9D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r="2619"/>
          <a:stretch/>
        </p:blipFill>
        <p:spPr>
          <a:xfrm>
            <a:off x="7435" y="0"/>
            <a:ext cx="2624254" cy="50650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2B0E8B-95F1-4D00-A408-2F0015DA1EB0}"/>
              </a:ext>
            </a:extLst>
          </p:cNvPr>
          <p:cNvSpPr txBox="1">
            <a:spLocks/>
          </p:cNvSpPr>
          <p:nvPr/>
        </p:nvSpPr>
        <p:spPr>
          <a:xfrm>
            <a:off x="2736851" y="132737"/>
            <a:ext cx="5953124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18288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Deep Forward Net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BFC4DC-D6AF-4584-A26D-A30D8F1FFAD2}"/>
              </a:ext>
            </a:extLst>
          </p:cNvPr>
          <p:cNvSpPr txBox="1">
            <a:spLocks/>
          </p:cNvSpPr>
          <p:nvPr/>
        </p:nvSpPr>
        <p:spPr>
          <a:xfrm>
            <a:off x="2790496" y="1368886"/>
            <a:ext cx="5943600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defPPr>
              <a:defRPr lang="en-US"/>
            </a:defPPr>
            <a:lvl1pPr marL="0" algn="ctr" defTabSz="18288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flat architecture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Regression and classification</a:t>
            </a: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9C18EE26-E7B2-487C-AA34-F6C6EC0741DF}"/>
              </a:ext>
            </a:extLst>
          </p:cNvPr>
          <p:cNvSpPr/>
          <p:nvPr/>
        </p:nvSpPr>
        <p:spPr>
          <a:xfrm>
            <a:off x="7687823" y="488731"/>
            <a:ext cx="1002151" cy="901250"/>
          </a:xfrm>
          <a:custGeom>
            <a:avLst/>
            <a:gdLst>
              <a:gd name="connsiteX0" fmla="*/ 84576 w 826630"/>
              <a:gd name="connsiteY0" fmla="*/ 0 h 512379"/>
              <a:gd name="connsiteX1" fmla="*/ 29397 w 826630"/>
              <a:gd name="connsiteY1" fmla="*/ 7883 h 512379"/>
              <a:gd name="connsiteX2" fmla="*/ 5748 w 826630"/>
              <a:gd name="connsiteY2" fmla="*/ 47297 h 512379"/>
              <a:gd name="connsiteX3" fmla="*/ 53045 w 826630"/>
              <a:gd name="connsiteY3" fmla="*/ 236483 h 512379"/>
              <a:gd name="connsiteX4" fmla="*/ 155521 w 826630"/>
              <a:gd name="connsiteY4" fmla="*/ 307428 h 512379"/>
              <a:gd name="connsiteX5" fmla="*/ 187052 w 826630"/>
              <a:gd name="connsiteY5" fmla="*/ 331076 h 512379"/>
              <a:gd name="connsiteX6" fmla="*/ 289528 w 826630"/>
              <a:gd name="connsiteY6" fmla="*/ 378372 h 512379"/>
              <a:gd name="connsiteX7" fmla="*/ 360473 w 826630"/>
              <a:gd name="connsiteY7" fmla="*/ 394138 h 512379"/>
              <a:gd name="connsiteX8" fmla="*/ 557542 w 826630"/>
              <a:gd name="connsiteY8" fmla="*/ 449317 h 512379"/>
              <a:gd name="connsiteX9" fmla="*/ 604838 w 826630"/>
              <a:gd name="connsiteY9" fmla="*/ 457200 h 512379"/>
              <a:gd name="connsiteX10" fmla="*/ 675783 w 826630"/>
              <a:gd name="connsiteY10" fmla="*/ 488731 h 512379"/>
              <a:gd name="connsiteX11" fmla="*/ 801907 w 826630"/>
              <a:gd name="connsiteY11" fmla="*/ 512379 h 512379"/>
              <a:gd name="connsiteX12" fmla="*/ 825555 w 826630"/>
              <a:gd name="connsiteY12" fmla="*/ 465083 h 51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6630" h="512379">
                <a:moveTo>
                  <a:pt x="84576" y="0"/>
                </a:moveTo>
                <a:cubicBezTo>
                  <a:pt x="66183" y="2628"/>
                  <a:pt x="45329" y="-1676"/>
                  <a:pt x="29397" y="7883"/>
                </a:cubicBezTo>
                <a:cubicBezTo>
                  <a:pt x="16259" y="15766"/>
                  <a:pt x="7075" y="32033"/>
                  <a:pt x="5748" y="47297"/>
                </a:cubicBezTo>
                <a:cubicBezTo>
                  <a:pt x="-3945" y="158767"/>
                  <a:pt x="-8586" y="174852"/>
                  <a:pt x="53045" y="236483"/>
                </a:cubicBezTo>
                <a:cubicBezTo>
                  <a:pt x="83112" y="266550"/>
                  <a:pt x="120481" y="284068"/>
                  <a:pt x="155521" y="307428"/>
                </a:cubicBezTo>
                <a:cubicBezTo>
                  <a:pt x="166452" y="314716"/>
                  <a:pt x="175786" y="324317"/>
                  <a:pt x="187052" y="331076"/>
                </a:cubicBezTo>
                <a:cubicBezTo>
                  <a:pt x="204189" y="341358"/>
                  <a:pt x="272708" y="373116"/>
                  <a:pt x="289528" y="378372"/>
                </a:cubicBezTo>
                <a:cubicBezTo>
                  <a:pt x="312651" y="385598"/>
                  <a:pt x="337081" y="387840"/>
                  <a:pt x="360473" y="394138"/>
                </a:cubicBezTo>
                <a:cubicBezTo>
                  <a:pt x="434250" y="414001"/>
                  <a:pt x="487011" y="434203"/>
                  <a:pt x="557542" y="449317"/>
                </a:cubicBezTo>
                <a:cubicBezTo>
                  <a:pt x="573170" y="452666"/>
                  <a:pt x="589073" y="454572"/>
                  <a:pt x="604838" y="457200"/>
                </a:cubicBezTo>
                <a:cubicBezTo>
                  <a:pt x="628486" y="467710"/>
                  <a:pt x="650548" y="482996"/>
                  <a:pt x="675783" y="488731"/>
                </a:cubicBezTo>
                <a:cubicBezTo>
                  <a:pt x="826003" y="522872"/>
                  <a:pt x="739163" y="470550"/>
                  <a:pt x="801907" y="512379"/>
                </a:cubicBezTo>
                <a:cubicBezTo>
                  <a:pt x="834300" y="490784"/>
                  <a:pt x="825555" y="506088"/>
                  <a:pt x="825555" y="46508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A84DA2E-46FE-472D-A3D1-FFF159D1B6F3}"/>
              </a:ext>
            </a:extLst>
          </p:cNvPr>
          <p:cNvSpPr/>
          <p:nvPr/>
        </p:nvSpPr>
        <p:spPr>
          <a:xfrm>
            <a:off x="3657600" y="3662327"/>
            <a:ext cx="4099034" cy="887296"/>
          </a:xfrm>
          <a:custGeom>
            <a:avLst/>
            <a:gdLst>
              <a:gd name="connsiteX0" fmla="*/ 0 w 4099034"/>
              <a:gd name="connsiteY0" fmla="*/ 425669 h 887296"/>
              <a:gd name="connsiteX1" fmla="*/ 0 w 4099034"/>
              <a:gd name="connsiteY1" fmla="*/ 425669 h 887296"/>
              <a:gd name="connsiteX2" fmla="*/ 63062 w 4099034"/>
              <a:gd name="connsiteY2" fmla="*/ 457200 h 887296"/>
              <a:gd name="connsiteX3" fmla="*/ 110359 w 4099034"/>
              <a:gd name="connsiteY3" fmla="*/ 488731 h 887296"/>
              <a:gd name="connsiteX4" fmla="*/ 157655 w 4099034"/>
              <a:gd name="connsiteY4" fmla="*/ 512379 h 887296"/>
              <a:gd name="connsiteX5" fmla="*/ 181303 w 4099034"/>
              <a:gd name="connsiteY5" fmla="*/ 520262 h 887296"/>
              <a:gd name="connsiteX6" fmla="*/ 204952 w 4099034"/>
              <a:gd name="connsiteY6" fmla="*/ 536028 h 887296"/>
              <a:gd name="connsiteX7" fmla="*/ 283779 w 4099034"/>
              <a:gd name="connsiteY7" fmla="*/ 551793 h 887296"/>
              <a:gd name="connsiteX8" fmla="*/ 315310 w 4099034"/>
              <a:gd name="connsiteY8" fmla="*/ 559676 h 887296"/>
              <a:gd name="connsiteX9" fmla="*/ 622738 w 4099034"/>
              <a:gd name="connsiteY9" fmla="*/ 551793 h 887296"/>
              <a:gd name="connsiteX10" fmla="*/ 670034 w 4099034"/>
              <a:gd name="connsiteY10" fmla="*/ 536028 h 887296"/>
              <a:gd name="connsiteX11" fmla="*/ 701566 w 4099034"/>
              <a:gd name="connsiteY11" fmla="*/ 528145 h 887296"/>
              <a:gd name="connsiteX12" fmla="*/ 772510 w 4099034"/>
              <a:gd name="connsiteY12" fmla="*/ 496614 h 887296"/>
              <a:gd name="connsiteX13" fmla="*/ 796159 w 4099034"/>
              <a:gd name="connsiteY13" fmla="*/ 488731 h 887296"/>
              <a:gd name="connsiteX14" fmla="*/ 843455 w 4099034"/>
              <a:gd name="connsiteY14" fmla="*/ 457200 h 887296"/>
              <a:gd name="connsiteX15" fmla="*/ 890752 w 4099034"/>
              <a:gd name="connsiteY15" fmla="*/ 425669 h 887296"/>
              <a:gd name="connsiteX16" fmla="*/ 914400 w 4099034"/>
              <a:gd name="connsiteY16" fmla="*/ 402021 h 887296"/>
              <a:gd name="connsiteX17" fmla="*/ 938048 w 4099034"/>
              <a:gd name="connsiteY17" fmla="*/ 386255 h 887296"/>
              <a:gd name="connsiteX18" fmla="*/ 985345 w 4099034"/>
              <a:gd name="connsiteY18" fmla="*/ 338959 h 887296"/>
              <a:gd name="connsiteX19" fmla="*/ 1008993 w 4099034"/>
              <a:gd name="connsiteY19" fmla="*/ 315310 h 887296"/>
              <a:gd name="connsiteX20" fmla="*/ 1032641 w 4099034"/>
              <a:gd name="connsiteY20" fmla="*/ 307428 h 887296"/>
              <a:gd name="connsiteX21" fmla="*/ 1056290 w 4099034"/>
              <a:gd name="connsiteY21" fmla="*/ 283779 h 887296"/>
              <a:gd name="connsiteX22" fmla="*/ 1079938 w 4099034"/>
              <a:gd name="connsiteY22" fmla="*/ 268014 h 887296"/>
              <a:gd name="connsiteX23" fmla="*/ 1127234 w 4099034"/>
              <a:gd name="connsiteY23" fmla="*/ 220717 h 887296"/>
              <a:gd name="connsiteX24" fmla="*/ 1174531 w 4099034"/>
              <a:gd name="connsiteY24" fmla="*/ 189186 h 887296"/>
              <a:gd name="connsiteX25" fmla="*/ 1198179 w 4099034"/>
              <a:gd name="connsiteY25" fmla="*/ 173421 h 887296"/>
              <a:gd name="connsiteX26" fmla="*/ 1213945 w 4099034"/>
              <a:gd name="connsiteY26" fmla="*/ 149772 h 887296"/>
              <a:gd name="connsiteX27" fmla="*/ 1261241 w 4099034"/>
              <a:gd name="connsiteY27" fmla="*/ 110359 h 887296"/>
              <a:gd name="connsiteX28" fmla="*/ 1300655 w 4099034"/>
              <a:gd name="connsiteY28" fmla="*/ 63062 h 887296"/>
              <a:gd name="connsiteX29" fmla="*/ 1316421 w 4099034"/>
              <a:gd name="connsiteY29" fmla="*/ 39414 h 887296"/>
              <a:gd name="connsiteX30" fmla="*/ 1387366 w 4099034"/>
              <a:gd name="connsiteY30" fmla="*/ 7883 h 887296"/>
              <a:gd name="connsiteX31" fmla="*/ 1663262 w 4099034"/>
              <a:gd name="connsiteY31" fmla="*/ 0 h 887296"/>
              <a:gd name="connsiteX32" fmla="*/ 1781503 w 4099034"/>
              <a:gd name="connsiteY32" fmla="*/ 7883 h 887296"/>
              <a:gd name="connsiteX33" fmla="*/ 1820917 w 4099034"/>
              <a:gd name="connsiteY33" fmla="*/ 55179 h 887296"/>
              <a:gd name="connsiteX34" fmla="*/ 1876097 w 4099034"/>
              <a:gd name="connsiteY34" fmla="*/ 118241 h 887296"/>
              <a:gd name="connsiteX35" fmla="*/ 1883979 w 4099034"/>
              <a:gd name="connsiteY35" fmla="*/ 141890 h 887296"/>
              <a:gd name="connsiteX36" fmla="*/ 1931276 w 4099034"/>
              <a:gd name="connsiteY36" fmla="*/ 165538 h 887296"/>
              <a:gd name="connsiteX37" fmla="*/ 1978572 w 4099034"/>
              <a:gd name="connsiteY37" fmla="*/ 189186 h 887296"/>
              <a:gd name="connsiteX38" fmla="*/ 1994338 w 4099034"/>
              <a:gd name="connsiteY38" fmla="*/ 212835 h 887296"/>
              <a:gd name="connsiteX39" fmla="*/ 2065283 w 4099034"/>
              <a:gd name="connsiteY39" fmla="*/ 244366 h 887296"/>
              <a:gd name="connsiteX40" fmla="*/ 2096814 w 4099034"/>
              <a:gd name="connsiteY40" fmla="*/ 260131 h 887296"/>
              <a:gd name="connsiteX41" fmla="*/ 2151993 w 4099034"/>
              <a:gd name="connsiteY41" fmla="*/ 299545 h 887296"/>
              <a:gd name="connsiteX42" fmla="*/ 2199290 w 4099034"/>
              <a:gd name="connsiteY42" fmla="*/ 331076 h 887296"/>
              <a:gd name="connsiteX43" fmla="*/ 2222938 w 4099034"/>
              <a:gd name="connsiteY43" fmla="*/ 346841 h 887296"/>
              <a:gd name="connsiteX44" fmla="*/ 2270234 w 4099034"/>
              <a:gd name="connsiteY44" fmla="*/ 394138 h 887296"/>
              <a:gd name="connsiteX45" fmla="*/ 2301766 w 4099034"/>
              <a:gd name="connsiteY45" fmla="*/ 441435 h 887296"/>
              <a:gd name="connsiteX46" fmla="*/ 2317531 w 4099034"/>
              <a:gd name="connsiteY46" fmla="*/ 465083 h 887296"/>
              <a:gd name="connsiteX47" fmla="*/ 2364828 w 4099034"/>
              <a:gd name="connsiteY47" fmla="*/ 504497 h 887296"/>
              <a:gd name="connsiteX48" fmla="*/ 2388476 w 4099034"/>
              <a:gd name="connsiteY48" fmla="*/ 551793 h 887296"/>
              <a:gd name="connsiteX49" fmla="*/ 2396359 w 4099034"/>
              <a:gd name="connsiteY49" fmla="*/ 583324 h 887296"/>
              <a:gd name="connsiteX50" fmla="*/ 2451538 w 4099034"/>
              <a:gd name="connsiteY50" fmla="*/ 662152 h 887296"/>
              <a:gd name="connsiteX51" fmla="*/ 2459421 w 4099034"/>
              <a:gd name="connsiteY51" fmla="*/ 685800 h 887296"/>
              <a:gd name="connsiteX52" fmla="*/ 2498834 w 4099034"/>
              <a:gd name="connsiteY52" fmla="*/ 733097 h 887296"/>
              <a:gd name="connsiteX53" fmla="*/ 2530366 w 4099034"/>
              <a:gd name="connsiteY53" fmla="*/ 804041 h 887296"/>
              <a:gd name="connsiteX54" fmla="*/ 2538248 w 4099034"/>
              <a:gd name="connsiteY54" fmla="*/ 827690 h 887296"/>
              <a:gd name="connsiteX55" fmla="*/ 2561897 w 4099034"/>
              <a:gd name="connsiteY55" fmla="*/ 851338 h 887296"/>
              <a:gd name="connsiteX56" fmla="*/ 2617076 w 4099034"/>
              <a:gd name="connsiteY56" fmla="*/ 867103 h 887296"/>
              <a:gd name="connsiteX57" fmla="*/ 2640724 w 4099034"/>
              <a:gd name="connsiteY57" fmla="*/ 882869 h 887296"/>
              <a:gd name="connsiteX58" fmla="*/ 2853559 w 4099034"/>
              <a:gd name="connsiteY58" fmla="*/ 867103 h 887296"/>
              <a:gd name="connsiteX59" fmla="*/ 2900855 w 4099034"/>
              <a:gd name="connsiteY59" fmla="*/ 819807 h 887296"/>
              <a:gd name="connsiteX60" fmla="*/ 2924503 w 4099034"/>
              <a:gd name="connsiteY60" fmla="*/ 772510 h 887296"/>
              <a:gd name="connsiteX61" fmla="*/ 2956034 w 4099034"/>
              <a:gd name="connsiteY61" fmla="*/ 725214 h 887296"/>
              <a:gd name="connsiteX62" fmla="*/ 2995448 w 4099034"/>
              <a:gd name="connsiteY62" fmla="*/ 685800 h 887296"/>
              <a:gd name="connsiteX63" fmla="*/ 3003331 w 4099034"/>
              <a:gd name="connsiteY63" fmla="*/ 662152 h 887296"/>
              <a:gd name="connsiteX64" fmla="*/ 3026979 w 4099034"/>
              <a:gd name="connsiteY64" fmla="*/ 646386 h 887296"/>
              <a:gd name="connsiteX65" fmla="*/ 3066393 w 4099034"/>
              <a:gd name="connsiteY65" fmla="*/ 599090 h 887296"/>
              <a:gd name="connsiteX66" fmla="*/ 3097924 w 4099034"/>
              <a:gd name="connsiteY66" fmla="*/ 551793 h 887296"/>
              <a:gd name="connsiteX67" fmla="*/ 3121572 w 4099034"/>
              <a:gd name="connsiteY67" fmla="*/ 536028 h 887296"/>
              <a:gd name="connsiteX68" fmla="*/ 3145221 w 4099034"/>
              <a:gd name="connsiteY68" fmla="*/ 512379 h 887296"/>
              <a:gd name="connsiteX69" fmla="*/ 3192517 w 4099034"/>
              <a:gd name="connsiteY69" fmla="*/ 480848 h 887296"/>
              <a:gd name="connsiteX70" fmla="*/ 3231931 w 4099034"/>
              <a:gd name="connsiteY70" fmla="*/ 441435 h 887296"/>
              <a:gd name="connsiteX71" fmla="*/ 3279228 w 4099034"/>
              <a:gd name="connsiteY71" fmla="*/ 409903 h 887296"/>
              <a:gd name="connsiteX72" fmla="*/ 3294993 w 4099034"/>
              <a:gd name="connsiteY72" fmla="*/ 386255 h 887296"/>
              <a:gd name="connsiteX73" fmla="*/ 3373821 w 4099034"/>
              <a:gd name="connsiteY73" fmla="*/ 362607 h 887296"/>
              <a:gd name="connsiteX74" fmla="*/ 3421117 w 4099034"/>
              <a:gd name="connsiteY74" fmla="*/ 338959 h 887296"/>
              <a:gd name="connsiteX75" fmla="*/ 3492062 w 4099034"/>
              <a:gd name="connsiteY75" fmla="*/ 323193 h 887296"/>
              <a:gd name="connsiteX76" fmla="*/ 3539359 w 4099034"/>
              <a:gd name="connsiteY76" fmla="*/ 299545 h 887296"/>
              <a:gd name="connsiteX77" fmla="*/ 3570890 w 4099034"/>
              <a:gd name="connsiteY77" fmla="*/ 291662 h 887296"/>
              <a:gd name="connsiteX78" fmla="*/ 3618186 w 4099034"/>
              <a:gd name="connsiteY78" fmla="*/ 268014 h 887296"/>
              <a:gd name="connsiteX79" fmla="*/ 3665483 w 4099034"/>
              <a:gd name="connsiteY79" fmla="*/ 244366 h 887296"/>
              <a:gd name="connsiteX80" fmla="*/ 3689131 w 4099034"/>
              <a:gd name="connsiteY80" fmla="*/ 228600 h 887296"/>
              <a:gd name="connsiteX81" fmla="*/ 3712779 w 4099034"/>
              <a:gd name="connsiteY81" fmla="*/ 204952 h 887296"/>
              <a:gd name="connsiteX82" fmla="*/ 3752193 w 4099034"/>
              <a:gd name="connsiteY82" fmla="*/ 197069 h 887296"/>
              <a:gd name="connsiteX83" fmla="*/ 3823138 w 4099034"/>
              <a:gd name="connsiteY83" fmla="*/ 189186 h 887296"/>
              <a:gd name="connsiteX84" fmla="*/ 4099034 w 4099034"/>
              <a:gd name="connsiteY84" fmla="*/ 181303 h 887296"/>
              <a:gd name="connsiteX85" fmla="*/ 4075386 w 4099034"/>
              <a:gd name="connsiteY85" fmla="*/ 181303 h 88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099034" h="887296">
                <a:moveTo>
                  <a:pt x="0" y="425669"/>
                </a:moveTo>
                <a:lnTo>
                  <a:pt x="0" y="425669"/>
                </a:lnTo>
                <a:cubicBezTo>
                  <a:pt x="21021" y="436179"/>
                  <a:pt x="42657" y="445540"/>
                  <a:pt x="63062" y="457200"/>
                </a:cubicBezTo>
                <a:cubicBezTo>
                  <a:pt x="79513" y="466601"/>
                  <a:pt x="92384" y="482739"/>
                  <a:pt x="110359" y="488731"/>
                </a:cubicBezTo>
                <a:cubicBezTo>
                  <a:pt x="169799" y="508545"/>
                  <a:pt x="96532" y="481817"/>
                  <a:pt x="157655" y="512379"/>
                </a:cubicBezTo>
                <a:cubicBezTo>
                  <a:pt x="165087" y="516095"/>
                  <a:pt x="173871" y="516546"/>
                  <a:pt x="181303" y="520262"/>
                </a:cubicBezTo>
                <a:cubicBezTo>
                  <a:pt x="189777" y="524499"/>
                  <a:pt x="196478" y="531791"/>
                  <a:pt x="204952" y="536028"/>
                </a:cubicBezTo>
                <a:cubicBezTo>
                  <a:pt x="228075" y="547589"/>
                  <a:pt x="260962" y="547644"/>
                  <a:pt x="283779" y="551793"/>
                </a:cubicBezTo>
                <a:cubicBezTo>
                  <a:pt x="294438" y="553731"/>
                  <a:pt x="304800" y="557048"/>
                  <a:pt x="315310" y="559676"/>
                </a:cubicBezTo>
                <a:cubicBezTo>
                  <a:pt x="417786" y="557048"/>
                  <a:pt x="520455" y="558612"/>
                  <a:pt x="622738" y="551793"/>
                </a:cubicBezTo>
                <a:cubicBezTo>
                  <a:pt x="639319" y="550688"/>
                  <a:pt x="653912" y="540058"/>
                  <a:pt x="670034" y="536028"/>
                </a:cubicBezTo>
                <a:lnTo>
                  <a:pt x="701566" y="528145"/>
                </a:lnTo>
                <a:cubicBezTo>
                  <a:pt x="739041" y="503161"/>
                  <a:pt x="716226" y="515375"/>
                  <a:pt x="772510" y="496614"/>
                </a:cubicBezTo>
                <a:cubicBezTo>
                  <a:pt x="780393" y="493986"/>
                  <a:pt x="789245" y="493340"/>
                  <a:pt x="796159" y="488731"/>
                </a:cubicBezTo>
                <a:cubicBezTo>
                  <a:pt x="811924" y="478221"/>
                  <a:pt x="830057" y="470598"/>
                  <a:pt x="843455" y="457200"/>
                </a:cubicBezTo>
                <a:cubicBezTo>
                  <a:pt x="872979" y="427676"/>
                  <a:pt x="856527" y="437077"/>
                  <a:pt x="890752" y="425669"/>
                </a:cubicBezTo>
                <a:cubicBezTo>
                  <a:pt x="898635" y="417786"/>
                  <a:pt x="905836" y="409158"/>
                  <a:pt x="914400" y="402021"/>
                </a:cubicBezTo>
                <a:cubicBezTo>
                  <a:pt x="921678" y="395956"/>
                  <a:pt x="930967" y="392549"/>
                  <a:pt x="938048" y="386255"/>
                </a:cubicBezTo>
                <a:cubicBezTo>
                  <a:pt x="954712" y="371443"/>
                  <a:pt x="969579" y="354725"/>
                  <a:pt x="985345" y="338959"/>
                </a:cubicBezTo>
                <a:cubicBezTo>
                  <a:pt x="993228" y="331076"/>
                  <a:pt x="998417" y="318835"/>
                  <a:pt x="1008993" y="315310"/>
                </a:cubicBezTo>
                <a:lnTo>
                  <a:pt x="1032641" y="307428"/>
                </a:lnTo>
                <a:cubicBezTo>
                  <a:pt x="1040524" y="299545"/>
                  <a:pt x="1047726" y="290916"/>
                  <a:pt x="1056290" y="283779"/>
                </a:cubicBezTo>
                <a:cubicBezTo>
                  <a:pt x="1063568" y="277714"/>
                  <a:pt x="1072857" y="274308"/>
                  <a:pt x="1079938" y="268014"/>
                </a:cubicBezTo>
                <a:cubicBezTo>
                  <a:pt x="1096602" y="253201"/>
                  <a:pt x="1108683" y="233084"/>
                  <a:pt x="1127234" y="220717"/>
                </a:cubicBezTo>
                <a:lnTo>
                  <a:pt x="1174531" y="189186"/>
                </a:lnTo>
                <a:lnTo>
                  <a:pt x="1198179" y="173421"/>
                </a:lnTo>
                <a:cubicBezTo>
                  <a:pt x="1203434" y="165538"/>
                  <a:pt x="1207246" y="156471"/>
                  <a:pt x="1213945" y="149772"/>
                </a:cubicBezTo>
                <a:cubicBezTo>
                  <a:pt x="1248517" y="115200"/>
                  <a:pt x="1228954" y="155560"/>
                  <a:pt x="1261241" y="110359"/>
                </a:cubicBezTo>
                <a:cubicBezTo>
                  <a:pt x="1297610" y="59443"/>
                  <a:pt x="1254035" y="94143"/>
                  <a:pt x="1300655" y="63062"/>
                </a:cubicBezTo>
                <a:cubicBezTo>
                  <a:pt x="1305910" y="55179"/>
                  <a:pt x="1309722" y="46113"/>
                  <a:pt x="1316421" y="39414"/>
                </a:cubicBezTo>
                <a:cubicBezTo>
                  <a:pt x="1330972" y="24863"/>
                  <a:pt x="1371293" y="8342"/>
                  <a:pt x="1387366" y="7883"/>
                </a:cubicBezTo>
                <a:lnTo>
                  <a:pt x="1663262" y="0"/>
                </a:lnTo>
                <a:cubicBezTo>
                  <a:pt x="1702676" y="2628"/>
                  <a:pt x="1742539" y="1389"/>
                  <a:pt x="1781503" y="7883"/>
                </a:cubicBezTo>
                <a:cubicBezTo>
                  <a:pt x="1807372" y="12194"/>
                  <a:pt x="1810288" y="37465"/>
                  <a:pt x="1820917" y="55179"/>
                </a:cubicBezTo>
                <a:cubicBezTo>
                  <a:pt x="1851572" y="106272"/>
                  <a:pt x="1839748" y="94010"/>
                  <a:pt x="1876097" y="118241"/>
                </a:cubicBezTo>
                <a:cubicBezTo>
                  <a:pt x="1878724" y="126124"/>
                  <a:pt x="1878788" y="135402"/>
                  <a:pt x="1883979" y="141890"/>
                </a:cubicBezTo>
                <a:cubicBezTo>
                  <a:pt x="1899037" y="160713"/>
                  <a:pt x="1912238" y="156019"/>
                  <a:pt x="1931276" y="165538"/>
                </a:cubicBezTo>
                <a:cubicBezTo>
                  <a:pt x="1992399" y="196100"/>
                  <a:pt x="1919132" y="169372"/>
                  <a:pt x="1978572" y="189186"/>
                </a:cubicBezTo>
                <a:cubicBezTo>
                  <a:pt x="1983827" y="197069"/>
                  <a:pt x="1987639" y="206136"/>
                  <a:pt x="1994338" y="212835"/>
                </a:cubicBezTo>
                <a:cubicBezTo>
                  <a:pt x="2017523" y="236020"/>
                  <a:pt x="2034066" y="228758"/>
                  <a:pt x="2065283" y="244366"/>
                </a:cubicBezTo>
                <a:cubicBezTo>
                  <a:pt x="2075793" y="249621"/>
                  <a:pt x="2086611" y="254301"/>
                  <a:pt x="2096814" y="260131"/>
                </a:cubicBezTo>
                <a:cubicBezTo>
                  <a:pt x="2116739" y="271517"/>
                  <a:pt x="2133205" y="286393"/>
                  <a:pt x="2151993" y="299545"/>
                </a:cubicBezTo>
                <a:cubicBezTo>
                  <a:pt x="2167516" y="310411"/>
                  <a:pt x="2183524" y="320566"/>
                  <a:pt x="2199290" y="331076"/>
                </a:cubicBezTo>
                <a:cubicBezTo>
                  <a:pt x="2207173" y="336331"/>
                  <a:pt x="2216239" y="340142"/>
                  <a:pt x="2222938" y="346841"/>
                </a:cubicBezTo>
                <a:lnTo>
                  <a:pt x="2270234" y="394138"/>
                </a:lnTo>
                <a:cubicBezTo>
                  <a:pt x="2284088" y="435698"/>
                  <a:pt x="2268961" y="402069"/>
                  <a:pt x="2301766" y="441435"/>
                </a:cubicBezTo>
                <a:cubicBezTo>
                  <a:pt x="2307831" y="448713"/>
                  <a:pt x="2310832" y="458384"/>
                  <a:pt x="2317531" y="465083"/>
                </a:cubicBezTo>
                <a:cubicBezTo>
                  <a:pt x="2379540" y="527092"/>
                  <a:pt x="2300255" y="427009"/>
                  <a:pt x="2364828" y="504497"/>
                </a:cubicBezTo>
                <a:cubicBezTo>
                  <a:pt x="2379847" y="522520"/>
                  <a:pt x="2382293" y="530154"/>
                  <a:pt x="2388476" y="551793"/>
                </a:cubicBezTo>
                <a:cubicBezTo>
                  <a:pt x="2391452" y="562210"/>
                  <a:pt x="2391514" y="573634"/>
                  <a:pt x="2396359" y="583324"/>
                </a:cubicBezTo>
                <a:cubicBezTo>
                  <a:pt x="2406064" y="602734"/>
                  <a:pt x="2436708" y="642378"/>
                  <a:pt x="2451538" y="662152"/>
                </a:cubicBezTo>
                <a:cubicBezTo>
                  <a:pt x="2454166" y="670035"/>
                  <a:pt x="2454812" y="678886"/>
                  <a:pt x="2459421" y="685800"/>
                </a:cubicBezTo>
                <a:cubicBezTo>
                  <a:pt x="2484176" y="722932"/>
                  <a:pt x="2481638" y="694406"/>
                  <a:pt x="2498834" y="733097"/>
                </a:cubicBezTo>
                <a:cubicBezTo>
                  <a:pt x="2536353" y="817515"/>
                  <a:pt x="2494688" y="750527"/>
                  <a:pt x="2530366" y="804041"/>
                </a:cubicBezTo>
                <a:cubicBezTo>
                  <a:pt x="2532993" y="811924"/>
                  <a:pt x="2533639" y="820776"/>
                  <a:pt x="2538248" y="827690"/>
                </a:cubicBezTo>
                <a:cubicBezTo>
                  <a:pt x="2544432" y="836966"/>
                  <a:pt x="2552621" y="845154"/>
                  <a:pt x="2561897" y="851338"/>
                </a:cubicBezTo>
                <a:cubicBezTo>
                  <a:pt x="2568685" y="855863"/>
                  <a:pt x="2612867" y="866051"/>
                  <a:pt x="2617076" y="867103"/>
                </a:cubicBezTo>
                <a:cubicBezTo>
                  <a:pt x="2624959" y="872358"/>
                  <a:pt x="2631257" y="882518"/>
                  <a:pt x="2640724" y="882869"/>
                </a:cubicBezTo>
                <a:cubicBezTo>
                  <a:pt x="2796245" y="888629"/>
                  <a:pt x="2775557" y="893104"/>
                  <a:pt x="2853559" y="867103"/>
                </a:cubicBezTo>
                <a:cubicBezTo>
                  <a:pt x="2869324" y="851338"/>
                  <a:pt x="2893804" y="840958"/>
                  <a:pt x="2900855" y="819807"/>
                </a:cubicBezTo>
                <a:cubicBezTo>
                  <a:pt x="2920669" y="760368"/>
                  <a:pt x="2893942" y="833634"/>
                  <a:pt x="2924503" y="772510"/>
                </a:cubicBezTo>
                <a:cubicBezTo>
                  <a:pt x="2947317" y="726880"/>
                  <a:pt x="2911208" y="770040"/>
                  <a:pt x="2956034" y="725214"/>
                </a:cubicBezTo>
                <a:cubicBezTo>
                  <a:pt x="2974521" y="669755"/>
                  <a:pt x="2946744" y="734504"/>
                  <a:pt x="2995448" y="685800"/>
                </a:cubicBezTo>
                <a:cubicBezTo>
                  <a:pt x="3001323" y="679925"/>
                  <a:pt x="2998140" y="668640"/>
                  <a:pt x="3003331" y="662152"/>
                </a:cubicBezTo>
                <a:cubicBezTo>
                  <a:pt x="3009249" y="654754"/>
                  <a:pt x="3019096" y="651641"/>
                  <a:pt x="3026979" y="646386"/>
                </a:cubicBezTo>
                <a:cubicBezTo>
                  <a:pt x="3083329" y="561864"/>
                  <a:pt x="2995568" y="690152"/>
                  <a:pt x="3066393" y="599090"/>
                </a:cubicBezTo>
                <a:cubicBezTo>
                  <a:pt x="3078026" y="584133"/>
                  <a:pt x="3082158" y="562303"/>
                  <a:pt x="3097924" y="551793"/>
                </a:cubicBezTo>
                <a:cubicBezTo>
                  <a:pt x="3105807" y="546538"/>
                  <a:pt x="3114294" y="542093"/>
                  <a:pt x="3121572" y="536028"/>
                </a:cubicBezTo>
                <a:cubicBezTo>
                  <a:pt x="3130136" y="528891"/>
                  <a:pt x="3136421" y="519223"/>
                  <a:pt x="3145221" y="512379"/>
                </a:cubicBezTo>
                <a:cubicBezTo>
                  <a:pt x="3160177" y="500746"/>
                  <a:pt x="3192517" y="480848"/>
                  <a:pt x="3192517" y="480848"/>
                </a:cubicBezTo>
                <a:cubicBezTo>
                  <a:pt x="3221423" y="437490"/>
                  <a:pt x="3192515" y="474282"/>
                  <a:pt x="3231931" y="441435"/>
                </a:cubicBezTo>
                <a:cubicBezTo>
                  <a:pt x="3271297" y="408629"/>
                  <a:pt x="3237667" y="423757"/>
                  <a:pt x="3279228" y="409903"/>
                </a:cubicBezTo>
                <a:cubicBezTo>
                  <a:pt x="3284483" y="402020"/>
                  <a:pt x="3286959" y="391276"/>
                  <a:pt x="3294993" y="386255"/>
                </a:cubicBezTo>
                <a:cubicBezTo>
                  <a:pt x="3310766" y="376397"/>
                  <a:pt x="3353420" y="368436"/>
                  <a:pt x="3373821" y="362607"/>
                </a:cubicBezTo>
                <a:cubicBezTo>
                  <a:pt x="3440252" y="343626"/>
                  <a:pt x="3352023" y="368571"/>
                  <a:pt x="3421117" y="338959"/>
                </a:cubicBezTo>
                <a:cubicBezTo>
                  <a:pt x="3432447" y="334103"/>
                  <a:pt x="3483082" y="325438"/>
                  <a:pt x="3492062" y="323193"/>
                </a:cubicBezTo>
                <a:cubicBezTo>
                  <a:pt x="3545204" y="309907"/>
                  <a:pt x="3485416" y="322663"/>
                  <a:pt x="3539359" y="299545"/>
                </a:cubicBezTo>
                <a:cubicBezTo>
                  <a:pt x="3549317" y="295277"/>
                  <a:pt x="3560380" y="294290"/>
                  <a:pt x="3570890" y="291662"/>
                </a:cubicBezTo>
                <a:cubicBezTo>
                  <a:pt x="3638671" y="246476"/>
                  <a:pt x="3552907" y="300655"/>
                  <a:pt x="3618186" y="268014"/>
                </a:cubicBezTo>
                <a:cubicBezTo>
                  <a:pt x="3679299" y="237456"/>
                  <a:pt x="3606050" y="264174"/>
                  <a:pt x="3665483" y="244366"/>
                </a:cubicBezTo>
                <a:cubicBezTo>
                  <a:pt x="3673366" y="239111"/>
                  <a:pt x="3681853" y="234665"/>
                  <a:pt x="3689131" y="228600"/>
                </a:cubicBezTo>
                <a:cubicBezTo>
                  <a:pt x="3697695" y="221463"/>
                  <a:pt x="3702808" y="209937"/>
                  <a:pt x="3712779" y="204952"/>
                </a:cubicBezTo>
                <a:cubicBezTo>
                  <a:pt x="3724763" y="198960"/>
                  <a:pt x="3738929" y="198964"/>
                  <a:pt x="3752193" y="197069"/>
                </a:cubicBezTo>
                <a:cubicBezTo>
                  <a:pt x="3775748" y="193704"/>
                  <a:pt x="3799490" y="191814"/>
                  <a:pt x="3823138" y="189186"/>
                </a:cubicBezTo>
                <a:cubicBezTo>
                  <a:pt x="3926553" y="154713"/>
                  <a:pt x="3838477" y="181303"/>
                  <a:pt x="4099034" y="181303"/>
                </a:cubicBezTo>
                <a:lnTo>
                  <a:pt x="4075386" y="181303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77219EA-C01A-4300-B2DF-DB0F7DDFE71A}"/>
              </a:ext>
            </a:extLst>
          </p:cNvPr>
          <p:cNvSpPr/>
          <p:nvPr/>
        </p:nvSpPr>
        <p:spPr>
          <a:xfrm>
            <a:off x="3626069" y="3520437"/>
            <a:ext cx="4004441" cy="1135118"/>
          </a:xfrm>
          <a:custGeom>
            <a:avLst/>
            <a:gdLst>
              <a:gd name="connsiteX0" fmla="*/ 0 w 4004441"/>
              <a:gd name="connsiteY0" fmla="*/ 733097 h 1135118"/>
              <a:gd name="connsiteX1" fmla="*/ 0 w 4004441"/>
              <a:gd name="connsiteY1" fmla="*/ 733097 h 1135118"/>
              <a:gd name="connsiteX2" fmla="*/ 86710 w 4004441"/>
              <a:gd name="connsiteY2" fmla="*/ 740980 h 1135118"/>
              <a:gd name="connsiteX3" fmla="*/ 110359 w 4004441"/>
              <a:gd name="connsiteY3" fmla="*/ 756745 h 1135118"/>
              <a:gd name="connsiteX4" fmla="*/ 157655 w 4004441"/>
              <a:gd name="connsiteY4" fmla="*/ 772511 h 1135118"/>
              <a:gd name="connsiteX5" fmla="*/ 204952 w 4004441"/>
              <a:gd name="connsiteY5" fmla="*/ 796159 h 1135118"/>
              <a:gd name="connsiteX6" fmla="*/ 291662 w 4004441"/>
              <a:gd name="connsiteY6" fmla="*/ 788276 h 1135118"/>
              <a:gd name="connsiteX7" fmla="*/ 315310 w 4004441"/>
              <a:gd name="connsiteY7" fmla="*/ 780393 h 1135118"/>
              <a:gd name="connsiteX8" fmla="*/ 346841 w 4004441"/>
              <a:gd name="connsiteY8" fmla="*/ 772511 h 1135118"/>
              <a:gd name="connsiteX9" fmla="*/ 394138 w 4004441"/>
              <a:gd name="connsiteY9" fmla="*/ 756745 h 1135118"/>
              <a:gd name="connsiteX10" fmla="*/ 465083 w 4004441"/>
              <a:gd name="connsiteY10" fmla="*/ 740980 h 1135118"/>
              <a:gd name="connsiteX11" fmla="*/ 559676 w 4004441"/>
              <a:gd name="connsiteY11" fmla="*/ 717331 h 1135118"/>
              <a:gd name="connsiteX12" fmla="*/ 583324 w 4004441"/>
              <a:gd name="connsiteY12" fmla="*/ 709449 h 1135118"/>
              <a:gd name="connsiteX13" fmla="*/ 606972 w 4004441"/>
              <a:gd name="connsiteY13" fmla="*/ 693683 h 1135118"/>
              <a:gd name="connsiteX14" fmla="*/ 630621 w 4004441"/>
              <a:gd name="connsiteY14" fmla="*/ 685800 h 1135118"/>
              <a:gd name="connsiteX15" fmla="*/ 677917 w 4004441"/>
              <a:gd name="connsiteY15" fmla="*/ 654269 h 1135118"/>
              <a:gd name="connsiteX16" fmla="*/ 725214 w 4004441"/>
              <a:gd name="connsiteY16" fmla="*/ 614856 h 1135118"/>
              <a:gd name="connsiteX17" fmla="*/ 740979 w 4004441"/>
              <a:gd name="connsiteY17" fmla="*/ 591207 h 1135118"/>
              <a:gd name="connsiteX18" fmla="*/ 796159 w 4004441"/>
              <a:gd name="connsiteY18" fmla="*/ 567559 h 1135118"/>
              <a:gd name="connsiteX19" fmla="*/ 811924 w 4004441"/>
              <a:gd name="connsiteY19" fmla="*/ 543911 h 1135118"/>
              <a:gd name="connsiteX20" fmla="*/ 859221 w 4004441"/>
              <a:gd name="connsiteY20" fmla="*/ 496614 h 1135118"/>
              <a:gd name="connsiteX21" fmla="*/ 890752 w 4004441"/>
              <a:gd name="connsiteY21" fmla="*/ 441435 h 1135118"/>
              <a:gd name="connsiteX22" fmla="*/ 938048 w 4004441"/>
              <a:gd name="connsiteY22" fmla="*/ 394138 h 1135118"/>
              <a:gd name="connsiteX23" fmla="*/ 1001110 w 4004441"/>
              <a:gd name="connsiteY23" fmla="*/ 323193 h 1135118"/>
              <a:gd name="connsiteX24" fmla="*/ 1048407 w 4004441"/>
              <a:gd name="connsiteY24" fmla="*/ 291662 h 1135118"/>
              <a:gd name="connsiteX25" fmla="*/ 1072055 w 4004441"/>
              <a:gd name="connsiteY25" fmla="*/ 275897 h 1135118"/>
              <a:gd name="connsiteX26" fmla="*/ 1095703 w 4004441"/>
              <a:gd name="connsiteY26" fmla="*/ 252249 h 1135118"/>
              <a:gd name="connsiteX27" fmla="*/ 1166648 w 4004441"/>
              <a:gd name="connsiteY27" fmla="*/ 204952 h 1135118"/>
              <a:gd name="connsiteX28" fmla="*/ 1198179 w 4004441"/>
              <a:gd name="connsiteY28" fmla="*/ 181304 h 1135118"/>
              <a:gd name="connsiteX29" fmla="*/ 1245476 w 4004441"/>
              <a:gd name="connsiteY29" fmla="*/ 141890 h 1135118"/>
              <a:gd name="connsiteX30" fmla="*/ 1269124 w 4004441"/>
              <a:gd name="connsiteY30" fmla="*/ 134007 h 1135118"/>
              <a:gd name="connsiteX31" fmla="*/ 1308538 w 4004441"/>
              <a:gd name="connsiteY31" fmla="*/ 94593 h 1135118"/>
              <a:gd name="connsiteX32" fmla="*/ 1332186 w 4004441"/>
              <a:gd name="connsiteY32" fmla="*/ 70945 h 1135118"/>
              <a:gd name="connsiteX33" fmla="*/ 1379483 w 4004441"/>
              <a:gd name="connsiteY33" fmla="*/ 55180 h 1135118"/>
              <a:gd name="connsiteX34" fmla="*/ 1403131 w 4004441"/>
              <a:gd name="connsiteY34" fmla="*/ 47297 h 1135118"/>
              <a:gd name="connsiteX35" fmla="*/ 1426779 w 4004441"/>
              <a:gd name="connsiteY35" fmla="*/ 39414 h 1135118"/>
              <a:gd name="connsiteX36" fmla="*/ 1474076 w 4004441"/>
              <a:gd name="connsiteY36" fmla="*/ 23649 h 1135118"/>
              <a:gd name="connsiteX37" fmla="*/ 1686910 w 4004441"/>
              <a:gd name="connsiteY37" fmla="*/ 31531 h 1135118"/>
              <a:gd name="connsiteX38" fmla="*/ 1702676 w 4004441"/>
              <a:gd name="connsiteY38" fmla="*/ 78828 h 1135118"/>
              <a:gd name="connsiteX39" fmla="*/ 1726324 w 4004441"/>
              <a:gd name="connsiteY39" fmla="*/ 126125 h 1135118"/>
              <a:gd name="connsiteX40" fmla="*/ 1742090 w 4004441"/>
              <a:gd name="connsiteY40" fmla="*/ 157656 h 1135118"/>
              <a:gd name="connsiteX41" fmla="*/ 1749972 w 4004441"/>
              <a:gd name="connsiteY41" fmla="*/ 181304 h 1135118"/>
              <a:gd name="connsiteX42" fmla="*/ 1765738 w 4004441"/>
              <a:gd name="connsiteY42" fmla="*/ 204952 h 1135118"/>
              <a:gd name="connsiteX43" fmla="*/ 1773621 w 4004441"/>
              <a:gd name="connsiteY43" fmla="*/ 228600 h 1135118"/>
              <a:gd name="connsiteX44" fmla="*/ 1789386 w 4004441"/>
              <a:gd name="connsiteY44" fmla="*/ 252249 h 1135118"/>
              <a:gd name="connsiteX45" fmla="*/ 1797269 w 4004441"/>
              <a:gd name="connsiteY45" fmla="*/ 275897 h 1135118"/>
              <a:gd name="connsiteX46" fmla="*/ 1860331 w 4004441"/>
              <a:gd name="connsiteY46" fmla="*/ 291662 h 1135118"/>
              <a:gd name="connsiteX47" fmla="*/ 1915510 w 4004441"/>
              <a:gd name="connsiteY47" fmla="*/ 323193 h 1135118"/>
              <a:gd name="connsiteX48" fmla="*/ 1970690 w 4004441"/>
              <a:gd name="connsiteY48" fmla="*/ 346842 h 1135118"/>
              <a:gd name="connsiteX49" fmla="*/ 2002221 w 4004441"/>
              <a:gd name="connsiteY49" fmla="*/ 370490 h 1135118"/>
              <a:gd name="connsiteX50" fmla="*/ 2025869 w 4004441"/>
              <a:gd name="connsiteY50" fmla="*/ 386256 h 1135118"/>
              <a:gd name="connsiteX51" fmla="*/ 2049517 w 4004441"/>
              <a:gd name="connsiteY51" fmla="*/ 417787 h 1135118"/>
              <a:gd name="connsiteX52" fmla="*/ 2081048 w 4004441"/>
              <a:gd name="connsiteY52" fmla="*/ 425669 h 1135118"/>
              <a:gd name="connsiteX53" fmla="*/ 2120462 w 4004441"/>
              <a:gd name="connsiteY53" fmla="*/ 472966 h 1135118"/>
              <a:gd name="connsiteX54" fmla="*/ 2151993 w 4004441"/>
              <a:gd name="connsiteY54" fmla="*/ 520262 h 1135118"/>
              <a:gd name="connsiteX55" fmla="*/ 2167759 w 4004441"/>
              <a:gd name="connsiteY55" fmla="*/ 543911 h 1135118"/>
              <a:gd name="connsiteX56" fmla="*/ 2183524 w 4004441"/>
              <a:gd name="connsiteY56" fmla="*/ 567559 h 1135118"/>
              <a:gd name="connsiteX57" fmla="*/ 2238703 w 4004441"/>
              <a:gd name="connsiteY57" fmla="*/ 606973 h 1135118"/>
              <a:gd name="connsiteX58" fmla="*/ 2262352 w 4004441"/>
              <a:gd name="connsiteY58" fmla="*/ 622738 h 1135118"/>
              <a:gd name="connsiteX59" fmla="*/ 2207172 w 4004441"/>
              <a:gd name="connsiteY59" fmla="*/ 567559 h 1135118"/>
              <a:gd name="connsiteX60" fmla="*/ 2191407 w 4004441"/>
              <a:gd name="connsiteY60" fmla="*/ 543911 h 1135118"/>
              <a:gd name="connsiteX61" fmla="*/ 2238703 w 4004441"/>
              <a:gd name="connsiteY61" fmla="*/ 551793 h 1135118"/>
              <a:gd name="connsiteX62" fmla="*/ 2286000 w 4004441"/>
              <a:gd name="connsiteY62" fmla="*/ 583325 h 1135118"/>
              <a:gd name="connsiteX63" fmla="*/ 2309648 w 4004441"/>
              <a:gd name="connsiteY63" fmla="*/ 599090 h 1135118"/>
              <a:gd name="connsiteX64" fmla="*/ 2333297 w 4004441"/>
              <a:gd name="connsiteY64" fmla="*/ 606973 h 1135118"/>
              <a:gd name="connsiteX65" fmla="*/ 2388476 w 4004441"/>
              <a:gd name="connsiteY65" fmla="*/ 638504 h 1135118"/>
              <a:gd name="connsiteX66" fmla="*/ 2427890 w 4004441"/>
              <a:gd name="connsiteY66" fmla="*/ 685800 h 1135118"/>
              <a:gd name="connsiteX67" fmla="*/ 2498834 w 4004441"/>
              <a:gd name="connsiteY67" fmla="*/ 725214 h 1135118"/>
              <a:gd name="connsiteX68" fmla="*/ 2546131 w 4004441"/>
              <a:gd name="connsiteY68" fmla="*/ 764628 h 1135118"/>
              <a:gd name="connsiteX69" fmla="*/ 2593428 w 4004441"/>
              <a:gd name="connsiteY69" fmla="*/ 788276 h 1135118"/>
              <a:gd name="connsiteX70" fmla="*/ 2624959 w 4004441"/>
              <a:gd name="connsiteY70" fmla="*/ 843456 h 1135118"/>
              <a:gd name="connsiteX71" fmla="*/ 2656490 w 4004441"/>
              <a:gd name="connsiteY71" fmla="*/ 914400 h 1135118"/>
              <a:gd name="connsiteX72" fmla="*/ 2688021 w 4004441"/>
              <a:gd name="connsiteY72" fmla="*/ 961697 h 1135118"/>
              <a:gd name="connsiteX73" fmla="*/ 2703786 w 4004441"/>
              <a:gd name="connsiteY73" fmla="*/ 1008993 h 1135118"/>
              <a:gd name="connsiteX74" fmla="*/ 2758965 w 4004441"/>
              <a:gd name="connsiteY74" fmla="*/ 1072056 h 1135118"/>
              <a:gd name="connsiteX75" fmla="*/ 2774731 w 4004441"/>
              <a:gd name="connsiteY75" fmla="*/ 1095704 h 1135118"/>
              <a:gd name="connsiteX76" fmla="*/ 2845676 w 4004441"/>
              <a:gd name="connsiteY76" fmla="*/ 1135118 h 1135118"/>
              <a:gd name="connsiteX77" fmla="*/ 2916621 w 4004441"/>
              <a:gd name="connsiteY77" fmla="*/ 1127235 h 1135118"/>
              <a:gd name="connsiteX78" fmla="*/ 2963917 w 4004441"/>
              <a:gd name="connsiteY78" fmla="*/ 1111469 h 1135118"/>
              <a:gd name="connsiteX79" fmla="*/ 3034862 w 4004441"/>
              <a:gd name="connsiteY79" fmla="*/ 1056290 h 1135118"/>
              <a:gd name="connsiteX80" fmla="*/ 3058510 w 4004441"/>
              <a:gd name="connsiteY80" fmla="*/ 1040525 h 1135118"/>
              <a:gd name="connsiteX81" fmla="*/ 3082159 w 4004441"/>
              <a:gd name="connsiteY81" fmla="*/ 969580 h 1135118"/>
              <a:gd name="connsiteX82" fmla="*/ 3090041 w 4004441"/>
              <a:gd name="connsiteY82" fmla="*/ 945931 h 1135118"/>
              <a:gd name="connsiteX83" fmla="*/ 3105807 w 4004441"/>
              <a:gd name="connsiteY83" fmla="*/ 882869 h 1135118"/>
              <a:gd name="connsiteX84" fmla="*/ 3129455 w 4004441"/>
              <a:gd name="connsiteY84" fmla="*/ 780393 h 1135118"/>
              <a:gd name="connsiteX85" fmla="*/ 3153103 w 4004441"/>
              <a:gd name="connsiteY85" fmla="*/ 693683 h 1135118"/>
              <a:gd name="connsiteX86" fmla="*/ 3176752 w 4004441"/>
              <a:gd name="connsiteY86" fmla="*/ 646387 h 1135118"/>
              <a:gd name="connsiteX87" fmla="*/ 3192517 w 4004441"/>
              <a:gd name="connsiteY87" fmla="*/ 622738 h 1135118"/>
              <a:gd name="connsiteX88" fmla="*/ 3200400 w 4004441"/>
              <a:gd name="connsiteY88" fmla="*/ 599090 h 1135118"/>
              <a:gd name="connsiteX89" fmla="*/ 3255579 w 4004441"/>
              <a:gd name="connsiteY89" fmla="*/ 536028 h 1135118"/>
              <a:gd name="connsiteX90" fmla="*/ 3287110 w 4004441"/>
              <a:gd name="connsiteY90" fmla="*/ 488731 h 1135118"/>
              <a:gd name="connsiteX91" fmla="*/ 3326524 w 4004441"/>
              <a:gd name="connsiteY91" fmla="*/ 449318 h 1135118"/>
              <a:gd name="connsiteX92" fmla="*/ 3389586 w 4004441"/>
              <a:gd name="connsiteY92" fmla="*/ 378373 h 1135118"/>
              <a:gd name="connsiteX93" fmla="*/ 3413234 w 4004441"/>
              <a:gd name="connsiteY93" fmla="*/ 354725 h 1135118"/>
              <a:gd name="connsiteX94" fmla="*/ 3436883 w 4004441"/>
              <a:gd name="connsiteY94" fmla="*/ 338959 h 1135118"/>
              <a:gd name="connsiteX95" fmla="*/ 3460531 w 4004441"/>
              <a:gd name="connsiteY95" fmla="*/ 315311 h 1135118"/>
              <a:gd name="connsiteX96" fmla="*/ 3492062 w 4004441"/>
              <a:gd name="connsiteY96" fmla="*/ 299545 h 1135118"/>
              <a:gd name="connsiteX97" fmla="*/ 3515710 w 4004441"/>
              <a:gd name="connsiteY97" fmla="*/ 283780 h 1135118"/>
              <a:gd name="connsiteX98" fmla="*/ 3547241 w 4004441"/>
              <a:gd name="connsiteY98" fmla="*/ 268014 h 1135118"/>
              <a:gd name="connsiteX99" fmla="*/ 3594538 w 4004441"/>
              <a:gd name="connsiteY99" fmla="*/ 236483 h 1135118"/>
              <a:gd name="connsiteX100" fmla="*/ 3618186 w 4004441"/>
              <a:gd name="connsiteY100" fmla="*/ 220718 h 1135118"/>
              <a:gd name="connsiteX101" fmla="*/ 3681248 w 4004441"/>
              <a:gd name="connsiteY101" fmla="*/ 189187 h 1135118"/>
              <a:gd name="connsiteX102" fmla="*/ 3760076 w 4004441"/>
              <a:gd name="connsiteY102" fmla="*/ 141890 h 1135118"/>
              <a:gd name="connsiteX103" fmla="*/ 3807372 w 4004441"/>
              <a:gd name="connsiteY103" fmla="*/ 118242 h 1135118"/>
              <a:gd name="connsiteX104" fmla="*/ 3831021 w 4004441"/>
              <a:gd name="connsiteY104" fmla="*/ 94593 h 1135118"/>
              <a:gd name="connsiteX105" fmla="*/ 3886200 w 4004441"/>
              <a:gd name="connsiteY105" fmla="*/ 70945 h 1135118"/>
              <a:gd name="connsiteX106" fmla="*/ 3909848 w 4004441"/>
              <a:gd name="connsiteY106" fmla="*/ 47297 h 1135118"/>
              <a:gd name="connsiteX107" fmla="*/ 3933497 w 4004441"/>
              <a:gd name="connsiteY107" fmla="*/ 39414 h 1135118"/>
              <a:gd name="connsiteX108" fmla="*/ 3957145 w 4004441"/>
              <a:gd name="connsiteY108" fmla="*/ 23649 h 1135118"/>
              <a:gd name="connsiteX109" fmla="*/ 3996559 w 4004441"/>
              <a:gd name="connsiteY109" fmla="*/ 0 h 1135118"/>
              <a:gd name="connsiteX110" fmla="*/ 4004441 w 4004441"/>
              <a:gd name="connsiteY110" fmla="*/ 15766 h 1135118"/>
              <a:gd name="connsiteX111" fmla="*/ 3988676 w 4004441"/>
              <a:gd name="connsiteY111" fmla="*/ 15766 h 1135118"/>
              <a:gd name="connsiteX112" fmla="*/ 3980793 w 4004441"/>
              <a:gd name="connsiteY112" fmla="*/ 31531 h 113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004441" h="1135118">
                <a:moveTo>
                  <a:pt x="0" y="733097"/>
                </a:moveTo>
                <a:lnTo>
                  <a:pt x="0" y="733097"/>
                </a:lnTo>
                <a:cubicBezTo>
                  <a:pt x="28903" y="735725"/>
                  <a:pt x="58332" y="734899"/>
                  <a:pt x="86710" y="740980"/>
                </a:cubicBezTo>
                <a:cubicBezTo>
                  <a:pt x="95974" y="742965"/>
                  <a:pt x="101702" y="752897"/>
                  <a:pt x="110359" y="756745"/>
                </a:cubicBezTo>
                <a:cubicBezTo>
                  <a:pt x="125545" y="763494"/>
                  <a:pt x="143828" y="763293"/>
                  <a:pt x="157655" y="772511"/>
                </a:cubicBezTo>
                <a:cubicBezTo>
                  <a:pt x="188217" y="792885"/>
                  <a:pt x="172315" y="785280"/>
                  <a:pt x="204952" y="796159"/>
                </a:cubicBezTo>
                <a:cubicBezTo>
                  <a:pt x="233855" y="793531"/>
                  <a:pt x="262931" y="792381"/>
                  <a:pt x="291662" y="788276"/>
                </a:cubicBezTo>
                <a:cubicBezTo>
                  <a:pt x="299888" y="787101"/>
                  <a:pt x="307321" y="782676"/>
                  <a:pt x="315310" y="780393"/>
                </a:cubicBezTo>
                <a:cubicBezTo>
                  <a:pt x="325727" y="777417"/>
                  <a:pt x="336464" y="775624"/>
                  <a:pt x="346841" y="772511"/>
                </a:cubicBezTo>
                <a:cubicBezTo>
                  <a:pt x="362759" y="767736"/>
                  <a:pt x="377915" y="760350"/>
                  <a:pt x="394138" y="756745"/>
                </a:cubicBezTo>
                <a:cubicBezTo>
                  <a:pt x="417786" y="751490"/>
                  <a:pt x="441328" y="745731"/>
                  <a:pt x="465083" y="740980"/>
                </a:cubicBezTo>
                <a:cubicBezTo>
                  <a:pt x="544695" y="725058"/>
                  <a:pt x="480659" y="743669"/>
                  <a:pt x="559676" y="717331"/>
                </a:cubicBezTo>
                <a:lnTo>
                  <a:pt x="583324" y="709449"/>
                </a:lnTo>
                <a:cubicBezTo>
                  <a:pt x="591207" y="704194"/>
                  <a:pt x="598498" y="697920"/>
                  <a:pt x="606972" y="693683"/>
                </a:cubicBezTo>
                <a:cubicBezTo>
                  <a:pt x="614404" y="689967"/>
                  <a:pt x="623357" y="689835"/>
                  <a:pt x="630621" y="685800"/>
                </a:cubicBezTo>
                <a:cubicBezTo>
                  <a:pt x="647184" y="676598"/>
                  <a:pt x="664519" y="667667"/>
                  <a:pt x="677917" y="654269"/>
                </a:cubicBezTo>
                <a:cubicBezTo>
                  <a:pt x="708264" y="623922"/>
                  <a:pt x="692289" y="636804"/>
                  <a:pt x="725214" y="614856"/>
                </a:cubicBezTo>
                <a:cubicBezTo>
                  <a:pt x="730469" y="606973"/>
                  <a:pt x="734280" y="597906"/>
                  <a:pt x="740979" y="591207"/>
                </a:cubicBezTo>
                <a:cubicBezTo>
                  <a:pt x="759123" y="573063"/>
                  <a:pt x="772040" y="573589"/>
                  <a:pt x="796159" y="567559"/>
                </a:cubicBezTo>
                <a:cubicBezTo>
                  <a:pt x="801414" y="559676"/>
                  <a:pt x="805630" y="550992"/>
                  <a:pt x="811924" y="543911"/>
                </a:cubicBezTo>
                <a:cubicBezTo>
                  <a:pt x="826737" y="527247"/>
                  <a:pt x="859221" y="496614"/>
                  <a:pt x="859221" y="496614"/>
                </a:cubicBezTo>
                <a:cubicBezTo>
                  <a:pt x="869127" y="466892"/>
                  <a:pt x="865485" y="469509"/>
                  <a:pt x="890752" y="441435"/>
                </a:cubicBezTo>
                <a:cubicBezTo>
                  <a:pt x="905667" y="424863"/>
                  <a:pt x="925680" y="412689"/>
                  <a:pt x="938048" y="394138"/>
                </a:cubicBezTo>
                <a:cubicBezTo>
                  <a:pt x="957003" y="365707"/>
                  <a:pt x="968716" y="344789"/>
                  <a:pt x="1001110" y="323193"/>
                </a:cubicBezTo>
                <a:lnTo>
                  <a:pt x="1048407" y="291662"/>
                </a:lnTo>
                <a:cubicBezTo>
                  <a:pt x="1056290" y="286407"/>
                  <a:pt x="1065356" y="282596"/>
                  <a:pt x="1072055" y="275897"/>
                </a:cubicBezTo>
                <a:cubicBezTo>
                  <a:pt x="1079938" y="268014"/>
                  <a:pt x="1086903" y="259093"/>
                  <a:pt x="1095703" y="252249"/>
                </a:cubicBezTo>
                <a:cubicBezTo>
                  <a:pt x="1166540" y="197154"/>
                  <a:pt x="1119406" y="240383"/>
                  <a:pt x="1166648" y="204952"/>
                </a:cubicBezTo>
                <a:cubicBezTo>
                  <a:pt x="1177158" y="197069"/>
                  <a:pt x="1188204" y="189854"/>
                  <a:pt x="1198179" y="181304"/>
                </a:cubicBezTo>
                <a:cubicBezTo>
                  <a:pt x="1222584" y="160386"/>
                  <a:pt x="1217603" y="155827"/>
                  <a:pt x="1245476" y="141890"/>
                </a:cubicBezTo>
                <a:cubicBezTo>
                  <a:pt x="1252908" y="138174"/>
                  <a:pt x="1261241" y="136635"/>
                  <a:pt x="1269124" y="134007"/>
                </a:cubicBezTo>
                <a:cubicBezTo>
                  <a:pt x="1298028" y="90652"/>
                  <a:pt x="1269124" y="127438"/>
                  <a:pt x="1308538" y="94593"/>
                </a:cubicBezTo>
                <a:cubicBezTo>
                  <a:pt x="1317102" y="87456"/>
                  <a:pt x="1322441" y="76359"/>
                  <a:pt x="1332186" y="70945"/>
                </a:cubicBezTo>
                <a:cubicBezTo>
                  <a:pt x="1346713" y="62875"/>
                  <a:pt x="1363717" y="60435"/>
                  <a:pt x="1379483" y="55180"/>
                </a:cubicBezTo>
                <a:lnTo>
                  <a:pt x="1403131" y="47297"/>
                </a:lnTo>
                <a:lnTo>
                  <a:pt x="1426779" y="39414"/>
                </a:lnTo>
                <a:lnTo>
                  <a:pt x="1474076" y="23649"/>
                </a:lnTo>
                <a:cubicBezTo>
                  <a:pt x="1545021" y="26276"/>
                  <a:pt x="1617899" y="14873"/>
                  <a:pt x="1686910" y="31531"/>
                </a:cubicBezTo>
                <a:cubicBezTo>
                  <a:pt x="1703065" y="35430"/>
                  <a:pt x="1693458" y="65000"/>
                  <a:pt x="1702676" y="78828"/>
                </a:cubicBezTo>
                <a:cubicBezTo>
                  <a:pt x="1732974" y="124276"/>
                  <a:pt x="1706741" y="80432"/>
                  <a:pt x="1726324" y="126125"/>
                </a:cubicBezTo>
                <a:cubicBezTo>
                  <a:pt x="1730953" y="136926"/>
                  <a:pt x="1737461" y="146855"/>
                  <a:pt x="1742090" y="157656"/>
                </a:cubicBezTo>
                <a:cubicBezTo>
                  <a:pt x="1745363" y="165293"/>
                  <a:pt x="1746256" y="173872"/>
                  <a:pt x="1749972" y="181304"/>
                </a:cubicBezTo>
                <a:cubicBezTo>
                  <a:pt x="1754209" y="189778"/>
                  <a:pt x="1761501" y="196478"/>
                  <a:pt x="1765738" y="204952"/>
                </a:cubicBezTo>
                <a:cubicBezTo>
                  <a:pt x="1769454" y="212384"/>
                  <a:pt x="1769905" y="221168"/>
                  <a:pt x="1773621" y="228600"/>
                </a:cubicBezTo>
                <a:cubicBezTo>
                  <a:pt x="1777858" y="237074"/>
                  <a:pt x="1785149" y="243775"/>
                  <a:pt x="1789386" y="252249"/>
                </a:cubicBezTo>
                <a:cubicBezTo>
                  <a:pt x="1793102" y="259681"/>
                  <a:pt x="1790006" y="271862"/>
                  <a:pt x="1797269" y="275897"/>
                </a:cubicBezTo>
                <a:cubicBezTo>
                  <a:pt x="1816210" y="286420"/>
                  <a:pt x="1839310" y="286407"/>
                  <a:pt x="1860331" y="291662"/>
                </a:cubicBezTo>
                <a:cubicBezTo>
                  <a:pt x="1884083" y="307497"/>
                  <a:pt x="1887504" y="311191"/>
                  <a:pt x="1915510" y="323193"/>
                </a:cubicBezTo>
                <a:cubicBezTo>
                  <a:pt x="1949645" y="337822"/>
                  <a:pt x="1932663" y="323075"/>
                  <a:pt x="1970690" y="346842"/>
                </a:cubicBezTo>
                <a:cubicBezTo>
                  <a:pt x="1981831" y="353805"/>
                  <a:pt x="1991530" y="362854"/>
                  <a:pt x="2002221" y="370490"/>
                </a:cubicBezTo>
                <a:cubicBezTo>
                  <a:pt x="2009930" y="375997"/>
                  <a:pt x="2019170" y="379557"/>
                  <a:pt x="2025869" y="386256"/>
                </a:cubicBezTo>
                <a:cubicBezTo>
                  <a:pt x="2035159" y="395546"/>
                  <a:pt x="2038826" y="410151"/>
                  <a:pt x="2049517" y="417787"/>
                </a:cubicBezTo>
                <a:cubicBezTo>
                  <a:pt x="2058333" y="424084"/>
                  <a:pt x="2070538" y="423042"/>
                  <a:pt x="2081048" y="425669"/>
                </a:cubicBezTo>
                <a:cubicBezTo>
                  <a:pt x="2137384" y="510173"/>
                  <a:pt x="2049654" y="381928"/>
                  <a:pt x="2120462" y="472966"/>
                </a:cubicBezTo>
                <a:cubicBezTo>
                  <a:pt x="2132095" y="487922"/>
                  <a:pt x="2141483" y="504497"/>
                  <a:pt x="2151993" y="520262"/>
                </a:cubicBezTo>
                <a:lnTo>
                  <a:pt x="2167759" y="543911"/>
                </a:lnTo>
                <a:cubicBezTo>
                  <a:pt x="2173014" y="551794"/>
                  <a:pt x="2175641" y="562304"/>
                  <a:pt x="2183524" y="567559"/>
                </a:cubicBezTo>
                <a:cubicBezTo>
                  <a:pt x="2239287" y="604736"/>
                  <a:pt x="2170216" y="558055"/>
                  <a:pt x="2238703" y="606973"/>
                </a:cubicBezTo>
                <a:cubicBezTo>
                  <a:pt x="2246412" y="612480"/>
                  <a:pt x="2269051" y="629438"/>
                  <a:pt x="2262352" y="622738"/>
                </a:cubicBezTo>
                <a:cubicBezTo>
                  <a:pt x="2199270" y="559648"/>
                  <a:pt x="2259744" y="641160"/>
                  <a:pt x="2207172" y="567559"/>
                </a:cubicBezTo>
                <a:cubicBezTo>
                  <a:pt x="2201665" y="559850"/>
                  <a:pt x="2182933" y="548148"/>
                  <a:pt x="2191407" y="543911"/>
                </a:cubicBezTo>
                <a:cubicBezTo>
                  <a:pt x="2205702" y="536763"/>
                  <a:pt x="2222938" y="549166"/>
                  <a:pt x="2238703" y="551793"/>
                </a:cubicBezTo>
                <a:lnTo>
                  <a:pt x="2286000" y="583325"/>
                </a:lnTo>
                <a:cubicBezTo>
                  <a:pt x="2293883" y="588580"/>
                  <a:pt x="2300660" y="596094"/>
                  <a:pt x="2309648" y="599090"/>
                </a:cubicBezTo>
                <a:lnTo>
                  <a:pt x="2333297" y="606973"/>
                </a:lnTo>
                <a:cubicBezTo>
                  <a:pt x="2397285" y="670961"/>
                  <a:pt x="2314371" y="596158"/>
                  <a:pt x="2388476" y="638504"/>
                </a:cubicBezTo>
                <a:cubicBezTo>
                  <a:pt x="2429151" y="661747"/>
                  <a:pt x="2397163" y="658914"/>
                  <a:pt x="2427890" y="685800"/>
                </a:cubicBezTo>
                <a:cubicBezTo>
                  <a:pt x="2494169" y="743794"/>
                  <a:pt x="2451918" y="701755"/>
                  <a:pt x="2498834" y="725214"/>
                </a:cubicBezTo>
                <a:cubicBezTo>
                  <a:pt x="2528193" y="739894"/>
                  <a:pt x="2519979" y="742835"/>
                  <a:pt x="2546131" y="764628"/>
                </a:cubicBezTo>
                <a:cubicBezTo>
                  <a:pt x="2566505" y="781606"/>
                  <a:pt x="2569727" y="780376"/>
                  <a:pt x="2593428" y="788276"/>
                </a:cubicBezTo>
                <a:cubicBezTo>
                  <a:pt x="2607646" y="809604"/>
                  <a:pt x="2614960" y="818458"/>
                  <a:pt x="2624959" y="843456"/>
                </a:cubicBezTo>
                <a:cubicBezTo>
                  <a:pt x="2653101" y="913811"/>
                  <a:pt x="2626157" y="868903"/>
                  <a:pt x="2656490" y="914400"/>
                </a:cubicBezTo>
                <a:cubicBezTo>
                  <a:pt x="2682563" y="992629"/>
                  <a:pt x="2638820" y="873136"/>
                  <a:pt x="2688021" y="961697"/>
                </a:cubicBezTo>
                <a:cubicBezTo>
                  <a:pt x="2696092" y="976224"/>
                  <a:pt x="2694568" y="995166"/>
                  <a:pt x="2703786" y="1008993"/>
                </a:cubicBezTo>
                <a:cubicBezTo>
                  <a:pt x="2740572" y="1064173"/>
                  <a:pt x="2719552" y="1045779"/>
                  <a:pt x="2758965" y="1072056"/>
                </a:cubicBezTo>
                <a:cubicBezTo>
                  <a:pt x="2764220" y="1079939"/>
                  <a:pt x="2767601" y="1089465"/>
                  <a:pt x="2774731" y="1095704"/>
                </a:cubicBezTo>
                <a:cubicBezTo>
                  <a:pt x="2808091" y="1124894"/>
                  <a:pt x="2813196" y="1124291"/>
                  <a:pt x="2845676" y="1135118"/>
                </a:cubicBezTo>
                <a:cubicBezTo>
                  <a:pt x="2869324" y="1132490"/>
                  <a:pt x="2893289" y="1131902"/>
                  <a:pt x="2916621" y="1127235"/>
                </a:cubicBezTo>
                <a:cubicBezTo>
                  <a:pt x="2932916" y="1123976"/>
                  <a:pt x="2963917" y="1111469"/>
                  <a:pt x="2963917" y="1111469"/>
                </a:cubicBezTo>
                <a:cubicBezTo>
                  <a:pt x="3000963" y="1074423"/>
                  <a:pt x="2978290" y="1094004"/>
                  <a:pt x="3034862" y="1056290"/>
                </a:cubicBezTo>
                <a:lnTo>
                  <a:pt x="3058510" y="1040525"/>
                </a:lnTo>
                <a:lnTo>
                  <a:pt x="3082159" y="969580"/>
                </a:lnTo>
                <a:cubicBezTo>
                  <a:pt x="3084787" y="961697"/>
                  <a:pt x="3088411" y="954079"/>
                  <a:pt x="3090041" y="945931"/>
                </a:cubicBezTo>
                <a:cubicBezTo>
                  <a:pt x="3099554" y="898370"/>
                  <a:pt x="3093687" y="919228"/>
                  <a:pt x="3105807" y="882869"/>
                </a:cubicBezTo>
                <a:cubicBezTo>
                  <a:pt x="3120879" y="777370"/>
                  <a:pt x="3103487" y="875610"/>
                  <a:pt x="3129455" y="780393"/>
                </a:cubicBezTo>
                <a:cubicBezTo>
                  <a:pt x="3136288" y="755340"/>
                  <a:pt x="3138447" y="715666"/>
                  <a:pt x="3153103" y="693683"/>
                </a:cubicBezTo>
                <a:cubicBezTo>
                  <a:pt x="3198277" y="625925"/>
                  <a:pt x="3144123" y="711646"/>
                  <a:pt x="3176752" y="646387"/>
                </a:cubicBezTo>
                <a:cubicBezTo>
                  <a:pt x="3180989" y="637913"/>
                  <a:pt x="3188280" y="631212"/>
                  <a:pt x="3192517" y="622738"/>
                </a:cubicBezTo>
                <a:cubicBezTo>
                  <a:pt x="3196233" y="615306"/>
                  <a:pt x="3196365" y="606353"/>
                  <a:pt x="3200400" y="599090"/>
                </a:cubicBezTo>
                <a:cubicBezTo>
                  <a:pt x="3227449" y="550401"/>
                  <a:pt x="3221034" y="559058"/>
                  <a:pt x="3255579" y="536028"/>
                </a:cubicBezTo>
                <a:cubicBezTo>
                  <a:pt x="3269432" y="494470"/>
                  <a:pt x="3254307" y="528095"/>
                  <a:pt x="3287110" y="488731"/>
                </a:cubicBezTo>
                <a:cubicBezTo>
                  <a:pt x="3319953" y="449320"/>
                  <a:pt x="3283172" y="478219"/>
                  <a:pt x="3326524" y="449318"/>
                </a:cubicBezTo>
                <a:cubicBezTo>
                  <a:pt x="3354657" y="407118"/>
                  <a:pt x="3335591" y="432368"/>
                  <a:pt x="3389586" y="378373"/>
                </a:cubicBezTo>
                <a:cubicBezTo>
                  <a:pt x="3397469" y="370490"/>
                  <a:pt x="3403958" y="360909"/>
                  <a:pt x="3413234" y="354725"/>
                </a:cubicBezTo>
                <a:cubicBezTo>
                  <a:pt x="3421117" y="349470"/>
                  <a:pt x="3429605" y="345024"/>
                  <a:pt x="3436883" y="338959"/>
                </a:cubicBezTo>
                <a:cubicBezTo>
                  <a:pt x="3445447" y="331822"/>
                  <a:pt x="3451460" y="321791"/>
                  <a:pt x="3460531" y="315311"/>
                </a:cubicBezTo>
                <a:cubicBezTo>
                  <a:pt x="3470093" y="308481"/>
                  <a:pt x="3481859" y="305375"/>
                  <a:pt x="3492062" y="299545"/>
                </a:cubicBezTo>
                <a:cubicBezTo>
                  <a:pt x="3500287" y="294845"/>
                  <a:pt x="3507485" y="288480"/>
                  <a:pt x="3515710" y="283780"/>
                </a:cubicBezTo>
                <a:cubicBezTo>
                  <a:pt x="3525913" y="277950"/>
                  <a:pt x="3537165" y="274060"/>
                  <a:pt x="3547241" y="268014"/>
                </a:cubicBezTo>
                <a:cubicBezTo>
                  <a:pt x="3563489" y="258265"/>
                  <a:pt x="3578772" y="246993"/>
                  <a:pt x="3594538" y="236483"/>
                </a:cubicBezTo>
                <a:cubicBezTo>
                  <a:pt x="3602421" y="231228"/>
                  <a:pt x="3609712" y="224955"/>
                  <a:pt x="3618186" y="220718"/>
                </a:cubicBezTo>
                <a:cubicBezTo>
                  <a:pt x="3639207" y="210208"/>
                  <a:pt x="3661693" y="202223"/>
                  <a:pt x="3681248" y="189187"/>
                </a:cubicBezTo>
                <a:cubicBezTo>
                  <a:pt x="3796944" y="112057"/>
                  <a:pt x="3675242" y="190367"/>
                  <a:pt x="3760076" y="141890"/>
                </a:cubicBezTo>
                <a:cubicBezTo>
                  <a:pt x="3802861" y="117441"/>
                  <a:pt x="3764016" y="132695"/>
                  <a:pt x="3807372" y="118242"/>
                </a:cubicBezTo>
                <a:cubicBezTo>
                  <a:pt x="3815255" y="110359"/>
                  <a:pt x="3821949" y="101073"/>
                  <a:pt x="3831021" y="94593"/>
                </a:cubicBezTo>
                <a:cubicBezTo>
                  <a:pt x="3848065" y="82419"/>
                  <a:pt x="3866903" y="77378"/>
                  <a:pt x="3886200" y="70945"/>
                </a:cubicBezTo>
                <a:cubicBezTo>
                  <a:pt x="3894083" y="63062"/>
                  <a:pt x="3900572" y="53481"/>
                  <a:pt x="3909848" y="47297"/>
                </a:cubicBezTo>
                <a:cubicBezTo>
                  <a:pt x="3916762" y="42688"/>
                  <a:pt x="3926065" y="43130"/>
                  <a:pt x="3933497" y="39414"/>
                </a:cubicBezTo>
                <a:cubicBezTo>
                  <a:pt x="3941971" y="35177"/>
                  <a:pt x="3948671" y="27886"/>
                  <a:pt x="3957145" y="23649"/>
                </a:cubicBezTo>
                <a:cubicBezTo>
                  <a:pt x="3998076" y="3184"/>
                  <a:pt x="3965765" y="30794"/>
                  <a:pt x="3996559" y="0"/>
                </a:cubicBezTo>
                <a:lnTo>
                  <a:pt x="4004441" y="15766"/>
                </a:lnTo>
                <a:lnTo>
                  <a:pt x="3988676" y="15766"/>
                </a:lnTo>
                <a:lnTo>
                  <a:pt x="3980793" y="31531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2E4C2168-2A78-42E5-AB86-EAABBF841C89}"/>
              </a:ext>
            </a:extLst>
          </p:cNvPr>
          <p:cNvSpPr/>
          <p:nvPr/>
        </p:nvSpPr>
        <p:spPr>
          <a:xfrm>
            <a:off x="3665483" y="3575617"/>
            <a:ext cx="1363717" cy="725213"/>
          </a:xfrm>
          <a:custGeom>
            <a:avLst/>
            <a:gdLst>
              <a:gd name="connsiteX0" fmla="*/ 0 w 1363717"/>
              <a:gd name="connsiteY0" fmla="*/ 662151 h 725213"/>
              <a:gd name="connsiteX1" fmla="*/ 78827 w 1363717"/>
              <a:gd name="connsiteY1" fmla="*/ 693682 h 725213"/>
              <a:gd name="connsiteX2" fmla="*/ 102476 w 1363717"/>
              <a:gd name="connsiteY2" fmla="*/ 701565 h 725213"/>
              <a:gd name="connsiteX3" fmla="*/ 149772 w 1363717"/>
              <a:gd name="connsiteY3" fmla="*/ 709448 h 725213"/>
              <a:gd name="connsiteX4" fmla="*/ 189186 w 1363717"/>
              <a:gd name="connsiteY4" fmla="*/ 717331 h 725213"/>
              <a:gd name="connsiteX5" fmla="*/ 331076 w 1363717"/>
              <a:gd name="connsiteY5" fmla="*/ 725213 h 725213"/>
              <a:gd name="connsiteX6" fmla="*/ 496614 w 1363717"/>
              <a:gd name="connsiteY6" fmla="*/ 717331 h 725213"/>
              <a:gd name="connsiteX7" fmla="*/ 567558 w 1363717"/>
              <a:gd name="connsiteY7" fmla="*/ 693682 h 725213"/>
              <a:gd name="connsiteX8" fmla="*/ 599089 w 1363717"/>
              <a:gd name="connsiteY8" fmla="*/ 685800 h 725213"/>
              <a:gd name="connsiteX9" fmla="*/ 622738 w 1363717"/>
              <a:gd name="connsiteY9" fmla="*/ 677917 h 725213"/>
              <a:gd name="connsiteX10" fmla="*/ 670034 w 1363717"/>
              <a:gd name="connsiteY10" fmla="*/ 646386 h 725213"/>
              <a:gd name="connsiteX11" fmla="*/ 725214 w 1363717"/>
              <a:gd name="connsiteY11" fmla="*/ 622738 h 725213"/>
              <a:gd name="connsiteX12" fmla="*/ 764627 w 1363717"/>
              <a:gd name="connsiteY12" fmla="*/ 591207 h 725213"/>
              <a:gd name="connsiteX13" fmla="*/ 788276 w 1363717"/>
              <a:gd name="connsiteY13" fmla="*/ 567558 h 725213"/>
              <a:gd name="connsiteX14" fmla="*/ 835572 w 1363717"/>
              <a:gd name="connsiteY14" fmla="*/ 536027 h 725213"/>
              <a:gd name="connsiteX15" fmla="*/ 859220 w 1363717"/>
              <a:gd name="connsiteY15" fmla="*/ 520262 h 725213"/>
              <a:gd name="connsiteX16" fmla="*/ 906517 w 1363717"/>
              <a:gd name="connsiteY16" fmla="*/ 488731 h 725213"/>
              <a:gd name="connsiteX17" fmla="*/ 953814 w 1363717"/>
              <a:gd name="connsiteY17" fmla="*/ 449317 h 725213"/>
              <a:gd name="connsiteX18" fmla="*/ 977462 w 1363717"/>
              <a:gd name="connsiteY18" fmla="*/ 433551 h 725213"/>
              <a:gd name="connsiteX19" fmla="*/ 1032641 w 1363717"/>
              <a:gd name="connsiteY19" fmla="*/ 386255 h 725213"/>
              <a:gd name="connsiteX20" fmla="*/ 1056289 w 1363717"/>
              <a:gd name="connsiteY20" fmla="*/ 354724 h 725213"/>
              <a:gd name="connsiteX21" fmla="*/ 1079938 w 1363717"/>
              <a:gd name="connsiteY21" fmla="*/ 331076 h 725213"/>
              <a:gd name="connsiteX22" fmla="*/ 1135117 w 1363717"/>
              <a:gd name="connsiteY22" fmla="*/ 268013 h 725213"/>
              <a:gd name="connsiteX23" fmla="*/ 1166648 w 1363717"/>
              <a:gd name="connsiteY23" fmla="*/ 220717 h 725213"/>
              <a:gd name="connsiteX24" fmla="*/ 1182414 w 1363717"/>
              <a:gd name="connsiteY24" fmla="*/ 197069 h 725213"/>
              <a:gd name="connsiteX25" fmla="*/ 1206062 w 1363717"/>
              <a:gd name="connsiteY25" fmla="*/ 173420 h 725213"/>
              <a:gd name="connsiteX26" fmla="*/ 1245476 w 1363717"/>
              <a:gd name="connsiteY26" fmla="*/ 118241 h 725213"/>
              <a:gd name="connsiteX27" fmla="*/ 1284889 w 1363717"/>
              <a:gd name="connsiteY27" fmla="*/ 47296 h 725213"/>
              <a:gd name="connsiteX28" fmla="*/ 1308538 w 1363717"/>
              <a:gd name="connsiteY28" fmla="*/ 31531 h 725213"/>
              <a:gd name="connsiteX29" fmla="*/ 1332186 w 1363717"/>
              <a:gd name="connsiteY29" fmla="*/ 7882 h 725213"/>
              <a:gd name="connsiteX30" fmla="*/ 1363717 w 1363717"/>
              <a:gd name="connsiteY30" fmla="*/ 0 h 72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3717" h="725213">
                <a:moveTo>
                  <a:pt x="0" y="662151"/>
                </a:moveTo>
                <a:cubicBezTo>
                  <a:pt x="26276" y="672661"/>
                  <a:pt x="51979" y="684733"/>
                  <a:pt x="78827" y="693682"/>
                </a:cubicBezTo>
                <a:cubicBezTo>
                  <a:pt x="86710" y="696310"/>
                  <a:pt x="94364" y="699762"/>
                  <a:pt x="102476" y="701565"/>
                </a:cubicBezTo>
                <a:cubicBezTo>
                  <a:pt x="118078" y="705032"/>
                  <a:pt x="134047" y="706589"/>
                  <a:pt x="149772" y="709448"/>
                </a:cubicBezTo>
                <a:cubicBezTo>
                  <a:pt x="162954" y="711845"/>
                  <a:pt x="175838" y="716170"/>
                  <a:pt x="189186" y="717331"/>
                </a:cubicBezTo>
                <a:cubicBezTo>
                  <a:pt x="236378" y="721434"/>
                  <a:pt x="283779" y="722586"/>
                  <a:pt x="331076" y="725213"/>
                </a:cubicBezTo>
                <a:cubicBezTo>
                  <a:pt x="386255" y="722586"/>
                  <a:pt x="441535" y="721568"/>
                  <a:pt x="496614" y="717331"/>
                </a:cubicBezTo>
                <a:cubicBezTo>
                  <a:pt x="547325" y="713430"/>
                  <a:pt x="524241" y="709926"/>
                  <a:pt x="567558" y="693682"/>
                </a:cubicBezTo>
                <a:cubicBezTo>
                  <a:pt x="577702" y="689878"/>
                  <a:pt x="588672" y="688776"/>
                  <a:pt x="599089" y="685800"/>
                </a:cubicBezTo>
                <a:cubicBezTo>
                  <a:pt x="607079" y="683517"/>
                  <a:pt x="614855" y="680545"/>
                  <a:pt x="622738" y="677917"/>
                </a:cubicBezTo>
                <a:cubicBezTo>
                  <a:pt x="638503" y="667407"/>
                  <a:pt x="652059" y="652378"/>
                  <a:pt x="670034" y="646386"/>
                </a:cubicBezTo>
                <a:cubicBezTo>
                  <a:pt x="704831" y="634787"/>
                  <a:pt x="686251" y="642219"/>
                  <a:pt x="725214" y="622738"/>
                </a:cubicBezTo>
                <a:cubicBezTo>
                  <a:pt x="760472" y="569848"/>
                  <a:pt x="718938" y="621666"/>
                  <a:pt x="764627" y="591207"/>
                </a:cubicBezTo>
                <a:cubicBezTo>
                  <a:pt x="773903" y="585023"/>
                  <a:pt x="779476" y="574402"/>
                  <a:pt x="788276" y="567558"/>
                </a:cubicBezTo>
                <a:cubicBezTo>
                  <a:pt x="803232" y="555925"/>
                  <a:pt x="819807" y="546537"/>
                  <a:pt x="835572" y="536027"/>
                </a:cubicBezTo>
                <a:cubicBezTo>
                  <a:pt x="843455" y="530772"/>
                  <a:pt x="852521" y="526961"/>
                  <a:pt x="859220" y="520262"/>
                </a:cubicBezTo>
                <a:cubicBezTo>
                  <a:pt x="888744" y="490738"/>
                  <a:pt x="872293" y="500138"/>
                  <a:pt x="906517" y="488731"/>
                </a:cubicBezTo>
                <a:cubicBezTo>
                  <a:pt x="965230" y="449587"/>
                  <a:pt x="893119" y="499896"/>
                  <a:pt x="953814" y="449317"/>
                </a:cubicBezTo>
                <a:cubicBezTo>
                  <a:pt x="961092" y="443252"/>
                  <a:pt x="970269" y="439717"/>
                  <a:pt x="977462" y="433551"/>
                </a:cubicBezTo>
                <a:cubicBezTo>
                  <a:pt x="1044358" y="376211"/>
                  <a:pt x="978355" y="422445"/>
                  <a:pt x="1032641" y="386255"/>
                </a:cubicBezTo>
                <a:cubicBezTo>
                  <a:pt x="1040524" y="375745"/>
                  <a:pt x="1047739" y="364699"/>
                  <a:pt x="1056289" y="354724"/>
                </a:cubicBezTo>
                <a:cubicBezTo>
                  <a:pt x="1063544" y="346260"/>
                  <a:pt x="1073094" y="339876"/>
                  <a:pt x="1079938" y="331076"/>
                </a:cubicBezTo>
                <a:cubicBezTo>
                  <a:pt x="1129460" y="267405"/>
                  <a:pt x="1089336" y="298535"/>
                  <a:pt x="1135117" y="268013"/>
                </a:cubicBezTo>
                <a:lnTo>
                  <a:pt x="1166648" y="220717"/>
                </a:lnTo>
                <a:cubicBezTo>
                  <a:pt x="1171903" y="212834"/>
                  <a:pt x="1175715" y="203768"/>
                  <a:pt x="1182414" y="197069"/>
                </a:cubicBezTo>
                <a:lnTo>
                  <a:pt x="1206062" y="173420"/>
                </a:lnTo>
                <a:cubicBezTo>
                  <a:pt x="1223874" y="119986"/>
                  <a:pt x="1198717" y="183705"/>
                  <a:pt x="1245476" y="118241"/>
                </a:cubicBezTo>
                <a:cubicBezTo>
                  <a:pt x="1271612" y="81651"/>
                  <a:pt x="1220786" y="90029"/>
                  <a:pt x="1284889" y="47296"/>
                </a:cubicBezTo>
                <a:cubicBezTo>
                  <a:pt x="1292772" y="42041"/>
                  <a:pt x="1301260" y="37596"/>
                  <a:pt x="1308538" y="31531"/>
                </a:cubicBezTo>
                <a:cubicBezTo>
                  <a:pt x="1317102" y="24394"/>
                  <a:pt x="1322507" y="13413"/>
                  <a:pt x="1332186" y="7882"/>
                </a:cubicBezTo>
                <a:cubicBezTo>
                  <a:pt x="1341592" y="2507"/>
                  <a:pt x="1363717" y="0"/>
                  <a:pt x="136371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FA27FDB3-1B16-4474-96E6-8CF4C8E3CA78}"/>
              </a:ext>
            </a:extLst>
          </p:cNvPr>
          <p:cNvSpPr/>
          <p:nvPr/>
        </p:nvSpPr>
        <p:spPr>
          <a:xfrm>
            <a:off x="3720662" y="3528320"/>
            <a:ext cx="3917731" cy="1158766"/>
          </a:xfrm>
          <a:custGeom>
            <a:avLst/>
            <a:gdLst>
              <a:gd name="connsiteX0" fmla="*/ 0 w 3917731"/>
              <a:gd name="connsiteY0" fmla="*/ 977462 h 1158766"/>
              <a:gd name="connsiteX1" fmla="*/ 39414 w 3917731"/>
              <a:gd name="connsiteY1" fmla="*/ 969579 h 1158766"/>
              <a:gd name="connsiteX2" fmla="*/ 118241 w 3917731"/>
              <a:gd name="connsiteY2" fmla="*/ 961697 h 1158766"/>
              <a:gd name="connsiteX3" fmla="*/ 212835 w 3917731"/>
              <a:gd name="connsiteY3" fmla="*/ 938048 h 1158766"/>
              <a:gd name="connsiteX4" fmla="*/ 323193 w 3917731"/>
              <a:gd name="connsiteY4" fmla="*/ 914400 h 1158766"/>
              <a:gd name="connsiteX5" fmla="*/ 370490 w 3917731"/>
              <a:gd name="connsiteY5" fmla="*/ 890752 h 1158766"/>
              <a:gd name="connsiteX6" fmla="*/ 394138 w 3917731"/>
              <a:gd name="connsiteY6" fmla="*/ 882869 h 1158766"/>
              <a:gd name="connsiteX7" fmla="*/ 449317 w 3917731"/>
              <a:gd name="connsiteY7" fmla="*/ 843455 h 1158766"/>
              <a:gd name="connsiteX8" fmla="*/ 480848 w 3917731"/>
              <a:gd name="connsiteY8" fmla="*/ 835573 h 1158766"/>
              <a:gd name="connsiteX9" fmla="*/ 504497 w 3917731"/>
              <a:gd name="connsiteY9" fmla="*/ 819807 h 1158766"/>
              <a:gd name="connsiteX10" fmla="*/ 536028 w 3917731"/>
              <a:gd name="connsiteY10" fmla="*/ 804042 h 1158766"/>
              <a:gd name="connsiteX11" fmla="*/ 567559 w 3917731"/>
              <a:gd name="connsiteY11" fmla="*/ 780393 h 1158766"/>
              <a:gd name="connsiteX12" fmla="*/ 591207 w 3917731"/>
              <a:gd name="connsiteY12" fmla="*/ 772510 h 1158766"/>
              <a:gd name="connsiteX13" fmla="*/ 622738 w 3917731"/>
              <a:gd name="connsiteY13" fmla="*/ 756745 h 1158766"/>
              <a:gd name="connsiteX14" fmla="*/ 693683 w 3917731"/>
              <a:gd name="connsiteY14" fmla="*/ 701566 h 1158766"/>
              <a:gd name="connsiteX15" fmla="*/ 717331 w 3917731"/>
              <a:gd name="connsiteY15" fmla="*/ 685800 h 1158766"/>
              <a:gd name="connsiteX16" fmla="*/ 740979 w 3917731"/>
              <a:gd name="connsiteY16" fmla="*/ 670035 h 1158766"/>
              <a:gd name="connsiteX17" fmla="*/ 772510 w 3917731"/>
              <a:gd name="connsiteY17" fmla="*/ 638504 h 1158766"/>
              <a:gd name="connsiteX18" fmla="*/ 819807 w 3917731"/>
              <a:gd name="connsiteY18" fmla="*/ 606973 h 1158766"/>
              <a:gd name="connsiteX19" fmla="*/ 867104 w 3917731"/>
              <a:gd name="connsiteY19" fmla="*/ 559676 h 1158766"/>
              <a:gd name="connsiteX20" fmla="*/ 890752 w 3917731"/>
              <a:gd name="connsiteY20" fmla="*/ 536028 h 1158766"/>
              <a:gd name="connsiteX21" fmla="*/ 906517 w 3917731"/>
              <a:gd name="connsiteY21" fmla="*/ 488731 h 1158766"/>
              <a:gd name="connsiteX22" fmla="*/ 938048 w 3917731"/>
              <a:gd name="connsiteY22" fmla="*/ 441435 h 1158766"/>
              <a:gd name="connsiteX23" fmla="*/ 961697 w 3917731"/>
              <a:gd name="connsiteY23" fmla="*/ 394138 h 1158766"/>
              <a:gd name="connsiteX24" fmla="*/ 993228 w 3917731"/>
              <a:gd name="connsiteY24" fmla="*/ 354724 h 1158766"/>
              <a:gd name="connsiteX25" fmla="*/ 1008993 w 3917731"/>
              <a:gd name="connsiteY25" fmla="*/ 331076 h 1158766"/>
              <a:gd name="connsiteX26" fmla="*/ 1032641 w 3917731"/>
              <a:gd name="connsiteY26" fmla="*/ 315310 h 1158766"/>
              <a:gd name="connsiteX27" fmla="*/ 1064172 w 3917731"/>
              <a:gd name="connsiteY27" fmla="*/ 291662 h 1158766"/>
              <a:gd name="connsiteX28" fmla="*/ 1111469 w 3917731"/>
              <a:gd name="connsiteY28" fmla="*/ 260131 h 1158766"/>
              <a:gd name="connsiteX29" fmla="*/ 1150883 w 3917731"/>
              <a:gd name="connsiteY29" fmla="*/ 212835 h 1158766"/>
              <a:gd name="connsiteX30" fmla="*/ 1174531 w 3917731"/>
              <a:gd name="connsiteY30" fmla="*/ 204952 h 1158766"/>
              <a:gd name="connsiteX31" fmla="*/ 1221828 w 3917731"/>
              <a:gd name="connsiteY31" fmla="*/ 173421 h 1158766"/>
              <a:gd name="connsiteX32" fmla="*/ 1245476 w 3917731"/>
              <a:gd name="connsiteY32" fmla="*/ 157655 h 1158766"/>
              <a:gd name="connsiteX33" fmla="*/ 1269124 w 3917731"/>
              <a:gd name="connsiteY33" fmla="*/ 149773 h 1158766"/>
              <a:gd name="connsiteX34" fmla="*/ 1292772 w 3917731"/>
              <a:gd name="connsiteY34" fmla="*/ 134007 h 1158766"/>
              <a:gd name="connsiteX35" fmla="*/ 1332186 w 3917731"/>
              <a:gd name="connsiteY35" fmla="*/ 126124 h 1158766"/>
              <a:gd name="connsiteX36" fmla="*/ 1418897 w 3917731"/>
              <a:gd name="connsiteY36" fmla="*/ 110359 h 1158766"/>
              <a:gd name="connsiteX37" fmla="*/ 1568669 w 3917731"/>
              <a:gd name="connsiteY37" fmla="*/ 126124 h 1158766"/>
              <a:gd name="connsiteX38" fmla="*/ 1623848 w 3917731"/>
              <a:gd name="connsiteY38" fmla="*/ 165538 h 1158766"/>
              <a:gd name="connsiteX39" fmla="*/ 1647497 w 3917731"/>
              <a:gd name="connsiteY39" fmla="*/ 173421 h 1158766"/>
              <a:gd name="connsiteX40" fmla="*/ 1671145 w 3917731"/>
              <a:gd name="connsiteY40" fmla="*/ 189186 h 1158766"/>
              <a:gd name="connsiteX41" fmla="*/ 1749972 w 3917731"/>
              <a:gd name="connsiteY41" fmla="*/ 236483 h 1158766"/>
              <a:gd name="connsiteX42" fmla="*/ 1805152 w 3917731"/>
              <a:gd name="connsiteY42" fmla="*/ 283779 h 1158766"/>
              <a:gd name="connsiteX43" fmla="*/ 1860331 w 3917731"/>
              <a:gd name="connsiteY43" fmla="*/ 323193 h 1158766"/>
              <a:gd name="connsiteX44" fmla="*/ 1883979 w 3917731"/>
              <a:gd name="connsiteY44" fmla="*/ 346842 h 1158766"/>
              <a:gd name="connsiteX45" fmla="*/ 1931276 w 3917731"/>
              <a:gd name="connsiteY45" fmla="*/ 378373 h 1158766"/>
              <a:gd name="connsiteX46" fmla="*/ 1978572 w 3917731"/>
              <a:gd name="connsiteY46" fmla="*/ 449317 h 1158766"/>
              <a:gd name="connsiteX47" fmla="*/ 1994338 w 3917731"/>
              <a:gd name="connsiteY47" fmla="*/ 472966 h 1158766"/>
              <a:gd name="connsiteX48" fmla="*/ 2002221 w 3917731"/>
              <a:gd name="connsiteY48" fmla="*/ 496614 h 1158766"/>
              <a:gd name="connsiteX49" fmla="*/ 2049517 w 3917731"/>
              <a:gd name="connsiteY49" fmla="*/ 520262 h 1158766"/>
              <a:gd name="connsiteX50" fmla="*/ 2128345 w 3917731"/>
              <a:gd name="connsiteY50" fmla="*/ 575442 h 1158766"/>
              <a:gd name="connsiteX51" fmla="*/ 2151993 w 3917731"/>
              <a:gd name="connsiteY51" fmla="*/ 591207 h 1158766"/>
              <a:gd name="connsiteX52" fmla="*/ 2199290 w 3917731"/>
              <a:gd name="connsiteY52" fmla="*/ 646386 h 1158766"/>
              <a:gd name="connsiteX53" fmla="*/ 2238704 w 3917731"/>
              <a:gd name="connsiteY53" fmla="*/ 670035 h 1158766"/>
              <a:gd name="connsiteX54" fmla="*/ 2317531 w 3917731"/>
              <a:gd name="connsiteY54" fmla="*/ 717331 h 1158766"/>
              <a:gd name="connsiteX55" fmla="*/ 2372710 w 3917731"/>
              <a:gd name="connsiteY55" fmla="*/ 788276 h 1158766"/>
              <a:gd name="connsiteX56" fmla="*/ 2388476 w 3917731"/>
              <a:gd name="connsiteY56" fmla="*/ 811924 h 1158766"/>
              <a:gd name="connsiteX57" fmla="*/ 2412124 w 3917731"/>
              <a:gd name="connsiteY57" fmla="*/ 859221 h 1158766"/>
              <a:gd name="connsiteX58" fmla="*/ 2427890 w 3917731"/>
              <a:gd name="connsiteY58" fmla="*/ 890752 h 1158766"/>
              <a:gd name="connsiteX59" fmla="*/ 2459421 w 3917731"/>
              <a:gd name="connsiteY59" fmla="*/ 938048 h 1158766"/>
              <a:gd name="connsiteX60" fmla="*/ 2483069 w 3917731"/>
              <a:gd name="connsiteY60" fmla="*/ 993228 h 1158766"/>
              <a:gd name="connsiteX61" fmla="*/ 2490952 w 3917731"/>
              <a:gd name="connsiteY61" fmla="*/ 1016876 h 1158766"/>
              <a:gd name="connsiteX62" fmla="*/ 2514600 w 3917731"/>
              <a:gd name="connsiteY62" fmla="*/ 1032642 h 1158766"/>
              <a:gd name="connsiteX63" fmla="*/ 2538248 w 3917731"/>
              <a:gd name="connsiteY63" fmla="*/ 1087821 h 1158766"/>
              <a:gd name="connsiteX64" fmla="*/ 2561897 w 3917731"/>
              <a:gd name="connsiteY64" fmla="*/ 1095704 h 1158766"/>
              <a:gd name="connsiteX65" fmla="*/ 2585545 w 3917731"/>
              <a:gd name="connsiteY65" fmla="*/ 1111469 h 1158766"/>
              <a:gd name="connsiteX66" fmla="*/ 2609193 w 3917731"/>
              <a:gd name="connsiteY66" fmla="*/ 1119352 h 1158766"/>
              <a:gd name="connsiteX67" fmla="*/ 2695904 w 3917731"/>
              <a:gd name="connsiteY67" fmla="*/ 1158766 h 1158766"/>
              <a:gd name="connsiteX68" fmla="*/ 2782614 w 3917731"/>
              <a:gd name="connsiteY68" fmla="*/ 1150883 h 1158766"/>
              <a:gd name="connsiteX69" fmla="*/ 2822028 w 3917731"/>
              <a:gd name="connsiteY69" fmla="*/ 1103586 h 1158766"/>
              <a:gd name="connsiteX70" fmla="*/ 2845676 w 3917731"/>
              <a:gd name="connsiteY70" fmla="*/ 1087821 h 1158766"/>
              <a:gd name="connsiteX71" fmla="*/ 2877207 w 3917731"/>
              <a:gd name="connsiteY71" fmla="*/ 1048407 h 1158766"/>
              <a:gd name="connsiteX72" fmla="*/ 2885090 w 3917731"/>
              <a:gd name="connsiteY72" fmla="*/ 1024759 h 1158766"/>
              <a:gd name="connsiteX73" fmla="*/ 2900855 w 3917731"/>
              <a:gd name="connsiteY73" fmla="*/ 1001110 h 1158766"/>
              <a:gd name="connsiteX74" fmla="*/ 2924504 w 3917731"/>
              <a:gd name="connsiteY74" fmla="*/ 953814 h 1158766"/>
              <a:gd name="connsiteX75" fmla="*/ 2932386 w 3917731"/>
              <a:gd name="connsiteY75" fmla="*/ 930166 h 1158766"/>
              <a:gd name="connsiteX76" fmla="*/ 2971800 w 3917731"/>
              <a:gd name="connsiteY76" fmla="*/ 874986 h 1158766"/>
              <a:gd name="connsiteX77" fmla="*/ 3026979 w 3917731"/>
              <a:gd name="connsiteY77" fmla="*/ 811924 h 1158766"/>
              <a:gd name="connsiteX78" fmla="*/ 3058510 w 3917731"/>
              <a:gd name="connsiteY78" fmla="*/ 764628 h 1158766"/>
              <a:gd name="connsiteX79" fmla="*/ 3090041 w 3917731"/>
              <a:gd name="connsiteY79" fmla="*/ 717331 h 1158766"/>
              <a:gd name="connsiteX80" fmla="*/ 3105807 w 3917731"/>
              <a:gd name="connsiteY80" fmla="*/ 693683 h 1158766"/>
              <a:gd name="connsiteX81" fmla="*/ 3129455 w 3917731"/>
              <a:gd name="connsiteY81" fmla="*/ 670035 h 1158766"/>
              <a:gd name="connsiteX82" fmla="*/ 3145221 w 3917731"/>
              <a:gd name="connsiteY82" fmla="*/ 646386 h 1158766"/>
              <a:gd name="connsiteX83" fmla="*/ 3153104 w 3917731"/>
              <a:gd name="connsiteY83" fmla="*/ 622738 h 1158766"/>
              <a:gd name="connsiteX84" fmla="*/ 3176752 w 3917731"/>
              <a:gd name="connsiteY84" fmla="*/ 606973 h 1158766"/>
              <a:gd name="connsiteX85" fmla="*/ 3208283 w 3917731"/>
              <a:gd name="connsiteY85" fmla="*/ 559676 h 1158766"/>
              <a:gd name="connsiteX86" fmla="*/ 3224048 w 3917731"/>
              <a:gd name="connsiteY86" fmla="*/ 536028 h 1158766"/>
              <a:gd name="connsiteX87" fmla="*/ 3271345 w 3917731"/>
              <a:gd name="connsiteY87" fmla="*/ 488731 h 1158766"/>
              <a:gd name="connsiteX88" fmla="*/ 3294993 w 3917731"/>
              <a:gd name="connsiteY88" fmla="*/ 465083 h 1158766"/>
              <a:gd name="connsiteX89" fmla="*/ 3310759 w 3917731"/>
              <a:gd name="connsiteY89" fmla="*/ 441435 h 1158766"/>
              <a:gd name="connsiteX90" fmla="*/ 3334407 w 3917731"/>
              <a:gd name="connsiteY90" fmla="*/ 425669 h 1158766"/>
              <a:gd name="connsiteX91" fmla="*/ 3358055 w 3917731"/>
              <a:gd name="connsiteY91" fmla="*/ 402021 h 1158766"/>
              <a:gd name="connsiteX92" fmla="*/ 3405352 w 3917731"/>
              <a:gd name="connsiteY92" fmla="*/ 370490 h 1158766"/>
              <a:gd name="connsiteX93" fmla="*/ 3444766 w 3917731"/>
              <a:gd name="connsiteY93" fmla="*/ 338959 h 1158766"/>
              <a:gd name="connsiteX94" fmla="*/ 3468414 w 3917731"/>
              <a:gd name="connsiteY94" fmla="*/ 315310 h 1158766"/>
              <a:gd name="connsiteX95" fmla="*/ 3523593 w 3917731"/>
              <a:gd name="connsiteY95" fmla="*/ 283779 h 1158766"/>
              <a:gd name="connsiteX96" fmla="*/ 3555124 w 3917731"/>
              <a:gd name="connsiteY96" fmla="*/ 260131 h 1158766"/>
              <a:gd name="connsiteX97" fmla="*/ 3602421 w 3917731"/>
              <a:gd name="connsiteY97" fmla="*/ 228600 h 1158766"/>
              <a:gd name="connsiteX98" fmla="*/ 3649717 w 3917731"/>
              <a:gd name="connsiteY98" fmla="*/ 181304 h 1158766"/>
              <a:gd name="connsiteX99" fmla="*/ 3673366 w 3917731"/>
              <a:gd name="connsiteY99" fmla="*/ 165538 h 1158766"/>
              <a:gd name="connsiteX100" fmla="*/ 3720662 w 3917731"/>
              <a:gd name="connsiteY100" fmla="*/ 118242 h 1158766"/>
              <a:gd name="connsiteX101" fmla="*/ 3752193 w 3917731"/>
              <a:gd name="connsiteY101" fmla="*/ 102476 h 1158766"/>
              <a:gd name="connsiteX102" fmla="*/ 3775841 w 3917731"/>
              <a:gd name="connsiteY102" fmla="*/ 78828 h 1158766"/>
              <a:gd name="connsiteX103" fmla="*/ 3823138 w 3917731"/>
              <a:gd name="connsiteY103" fmla="*/ 47297 h 1158766"/>
              <a:gd name="connsiteX104" fmla="*/ 3846786 w 3917731"/>
              <a:gd name="connsiteY104" fmla="*/ 31531 h 1158766"/>
              <a:gd name="connsiteX105" fmla="*/ 3894083 w 3917731"/>
              <a:gd name="connsiteY105" fmla="*/ 7883 h 1158766"/>
              <a:gd name="connsiteX106" fmla="*/ 3917731 w 3917731"/>
              <a:gd name="connsiteY106" fmla="*/ 0 h 1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917731" h="1158766">
                <a:moveTo>
                  <a:pt x="0" y="977462"/>
                </a:moveTo>
                <a:cubicBezTo>
                  <a:pt x="13138" y="974834"/>
                  <a:pt x="26133" y="971350"/>
                  <a:pt x="39414" y="969579"/>
                </a:cubicBezTo>
                <a:cubicBezTo>
                  <a:pt x="65589" y="966089"/>
                  <a:pt x="92194" y="966038"/>
                  <a:pt x="118241" y="961697"/>
                </a:cubicBezTo>
                <a:cubicBezTo>
                  <a:pt x="165564" y="953810"/>
                  <a:pt x="173408" y="945933"/>
                  <a:pt x="212835" y="938048"/>
                </a:cubicBezTo>
                <a:cubicBezTo>
                  <a:pt x="243007" y="932014"/>
                  <a:pt x="289633" y="923989"/>
                  <a:pt x="323193" y="914400"/>
                </a:cubicBezTo>
                <a:cubicBezTo>
                  <a:pt x="369421" y="901191"/>
                  <a:pt x="324429" y="913782"/>
                  <a:pt x="370490" y="890752"/>
                </a:cubicBezTo>
                <a:cubicBezTo>
                  <a:pt x="377922" y="887036"/>
                  <a:pt x="386255" y="885497"/>
                  <a:pt x="394138" y="882869"/>
                </a:cubicBezTo>
                <a:cubicBezTo>
                  <a:pt x="397723" y="880181"/>
                  <a:pt x="440356" y="847296"/>
                  <a:pt x="449317" y="843455"/>
                </a:cubicBezTo>
                <a:cubicBezTo>
                  <a:pt x="459275" y="839187"/>
                  <a:pt x="470338" y="838200"/>
                  <a:pt x="480848" y="835573"/>
                </a:cubicBezTo>
                <a:cubicBezTo>
                  <a:pt x="488731" y="830318"/>
                  <a:pt x="496271" y="824507"/>
                  <a:pt x="504497" y="819807"/>
                </a:cubicBezTo>
                <a:cubicBezTo>
                  <a:pt x="514700" y="813977"/>
                  <a:pt x="526063" y="810270"/>
                  <a:pt x="536028" y="804042"/>
                </a:cubicBezTo>
                <a:cubicBezTo>
                  <a:pt x="547169" y="797079"/>
                  <a:pt x="556152" y="786911"/>
                  <a:pt x="567559" y="780393"/>
                </a:cubicBezTo>
                <a:cubicBezTo>
                  <a:pt x="574773" y="776270"/>
                  <a:pt x="583570" y="775783"/>
                  <a:pt x="591207" y="772510"/>
                </a:cubicBezTo>
                <a:cubicBezTo>
                  <a:pt x="602008" y="767881"/>
                  <a:pt x="612228" y="762000"/>
                  <a:pt x="622738" y="756745"/>
                </a:cubicBezTo>
                <a:cubicBezTo>
                  <a:pt x="659785" y="719698"/>
                  <a:pt x="637108" y="739283"/>
                  <a:pt x="693683" y="701566"/>
                </a:cubicBezTo>
                <a:lnTo>
                  <a:pt x="717331" y="685800"/>
                </a:lnTo>
                <a:cubicBezTo>
                  <a:pt x="725214" y="680545"/>
                  <a:pt x="734280" y="676734"/>
                  <a:pt x="740979" y="670035"/>
                </a:cubicBezTo>
                <a:cubicBezTo>
                  <a:pt x="751489" y="659525"/>
                  <a:pt x="760903" y="647789"/>
                  <a:pt x="772510" y="638504"/>
                </a:cubicBezTo>
                <a:cubicBezTo>
                  <a:pt x="787306" y="626667"/>
                  <a:pt x="806409" y="620371"/>
                  <a:pt x="819807" y="606973"/>
                </a:cubicBezTo>
                <a:lnTo>
                  <a:pt x="867104" y="559676"/>
                </a:lnTo>
                <a:lnTo>
                  <a:pt x="890752" y="536028"/>
                </a:lnTo>
                <a:cubicBezTo>
                  <a:pt x="896007" y="520262"/>
                  <a:pt x="897299" y="502558"/>
                  <a:pt x="906517" y="488731"/>
                </a:cubicBezTo>
                <a:cubicBezTo>
                  <a:pt x="917027" y="472966"/>
                  <a:pt x="932056" y="459410"/>
                  <a:pt x="938048" y="441435"/>
                </a:cubicBezTo>
                <a:cubicBezTo>
                  <a:pt x="948927" y="408798"/>
                  <a:pt x="941322" y="424700"/>
                  <a:pt x="961697" y="394138"/>
                </a:cubicBezTo>
                <a:cubicBezTo>
                  <a:pt x="977041" y="348101"/>
                  <a:pt x="957572" y="390380"/>
                  <a:pt x="993228" y="354724"/>
                </a:cubicBezTo>
                <a:cubicBezTo>
                  <a:pt x="999927" y="348025"/>
                  <a:pt x="1002294" y="337775"/>
                  <a:pt x="1008993" y="331076"/>
                </a:cubicBezTo>
                <a:cubicBezTo>
                  <a:pt x="1015692" y="324377"/>
                  <a:pt x="1024932" y="320817"/>
                  <a:pt x="1032641" y="315310"/>
                </a:cubicBezTo>
                <a:cubicBezTo>
                  <a:pt x="1043332" y="307674"/>
                  <a:pt x="1054197" y="300212"/>
                  <a:pt x="1064172" y="291662"/>
                </a:cubicBezTo>
                <a:cubicBezTo>
                  <a:pt x="1101748" y="259455"/>
                  <a:pt x="1071244" y="273540"/>
                  <a:pt x="1111469" y="260131"/>
                </a:cubicBezTo>
                <a:cubicBezTo>
                  <a:pt x="1123102" y="242682"/>
                  <a:pt x="1132676" y="224973"/>
                  <a:pt x="1150883" y="212835"/>
                </a:cubicBezTo>
                <a:cubicBezTo>
                  <a:pt x="1157797" y="208226"/>
                  <a:pt x="1167268" y="208987"/>
                  <a:pt x="1174531" y="204952"/>
                </a:cubicBezTo>
                <a:cubicBezTo>
                  <a:pt x="1191094" y="195750"/>
                  <a:pt x="1206062" y="183931"/>
                  <a:pt x="1221828" y="173421"/>
                </a:cubicBezTo>
                <a:cubicBezTo>
                  <a:pt x="1229711" y="168166"/>
                  <a:pt x="1236488" y="160651"/>
                  <a:pt x="1245476" y="157655"/>
                </a:cubicBezTo>
                <a:lnTo>
                  <a:pt x="1269124" y="149773"/>
                </a:lnTo>
                <a:cubicBezTo>
                  <a:pt x="1277007" y="144518"/>
                  <a:pt x="1283901" y="137334"/>
                  <a:pt x="1292772" y="134007"/>
                </a:cubicBezTo>
                <a:cubicBezTo>
                  <a:pt x="1305317" y="129302"/>
                  <a:pt x="1319188" y="129373"/>
                  <a:pt x="1332186" y="126124"/>
                </a:cubicBezTo>
                <a:cubicBezTo>
                  <a:pt x="1405090" y="107899"/>
                  <a:pt x="1273254" y="128565"/>
                  <a:pt x="1418897" y="110359"/>
                </a:cubicBezTo>
                <a:cubicBezTo>
                  <a:pt x="1430444" y="111081"/>
                  <a:pt x="1529296" y="106437"/>
                  <a:pt x="1568669" y="126124"/>
                </a:cubicBezTo>
                <a:cubicBezTo>
                  <a:pt x="1593056" y="138317"/>
                  <a:pt x="1598872" y="151266"/>
                  <a:pt x="1623848" y="165538"/>
                </a:cubicBezTo>
                <a:cubicBezTo>
                  <a:pt x="1631063" y="169661"/>
                  <a:pt x="1640065" y="169705"/>
                  <a:pt x="1647497" y="173421"/>
                </a:cubicBezTo>
                <a:cubicBezTo>
                  <a:pt x="1655971" y="177658"/>
                  <a:pt x="1662920" y="184486"/>
                  <a:pt x="1671145" y="189186"/>
                </a:cubicBezTo>
                <a:cubicBezTo>
                  <a:pt x="1700173" y="205774"/>
                  <a:pt x="1724260" y="210772"/>
                  <a:pt x="1749972" y="236483"/>
                </a:cubicBezTo>
                <a:cubicBezTo>
                  <a:pt x="1808668" y="295177"/>
                  <a:pt x="1734348" y="223089"/>
                  <a:pt x="1805152" y="283779"/>
                </a:cubicBezTo>
                <a:cubicBezTo>
                  <a:pt x="1849893" y="322129"/>
                  <a:pt x="1805353" y="295705"/>
                  <a:pt x="1860331" y="323193"/>
                </a:cubicBezTo>
                <a:cubicBezTo>
                  <a:pt x="1868214" y="331076"/>
                  <a:pt x="1875179" y="339998"/>
                  <a:pt x="1883979" y="346842"/>
                </a:cubicBezTo>
                <a:cubicBezTo>
                  <a:pt x="1898936" y="358475"/>
                  <a:pt x="1931276" y="378373"/>
                  <a:pt x="1931276" y="378373"/>
                </a:cubicBezTo>
                <a:lnTo>
                  <a:pt x="1978572" y="449317"/>
                </a:lnTo>
                <a:cubicBezTo>
                  <a:pt x="1983827" y="457200"/>
                  <a:pt x="1991342" y="463978"/>
                  <a:pt x="1994338" y="472966"/>
                </a:cubicBezTo>
                <a:cubicBezTo>
                  <a:pt x="1996966" y="480849"/>
                  <a:pt x="1997030" y="490126"/>
                  <a:pt x="2002221" y="496614"/>
                </a:cubicBezTo>
                <a:cubicBezTo>
                  <a:pt x="2019017" y="517609"/>
                  <a:pt x="2028955" y="508838"/>
                  <a:pt x="2049517" y="520262"/>
                </a:cubicBezTo>
                <a:cubicBezTo>
                  <a:pt x="2082147" y="538390"/>
                  <a:pt x="2099405" y="554771"/>
                  <a:pt x="2128345" y="575442"/>
                </a:cubicBezTo>
                <a:cubicBezTo>
                  <a:pt x="2136054" y="580949"/>
                  <a:pt x="2144110" y="585952"/>
                  <a:pt x="2151993" y="591207"/>
                </a:cubicBezTo>
                <a:cubicBezTo>
                  <a:pt x="2165696" y="609478"/>
                  <a:pt x="2180465" y="632267"/>
                  <a:pt x="2199290" y="646386"/>
                </a:cubicBezTo>
                <a:cubicBezTo>
                  <a:pt x="2211547" y="655579"/>
                  <a:pt x="2225778" y="661809"/>
                  <a:pt x="2238704" y="670035"/>
                </a:cubicBezTo>
                <a:cubicBezTo>
                  <a:pt x="2308456" y="714424"/>
                  <a:pt x="2261189" y="689161"/>
                  <a:pt x="2317531" y="717331"/>
                </a:cubicBezTo>
                <a:cubicBezTo>
                  <a:pt x="2354578" y="754378"/>
                  <a:pt x="2334993" y="731701"/>
                  <a:pt x="2372710" y="788276"/>
                </a:cubicBezTo>
                <a:lnTo>
                  <a:pt x="2388476" y="811924"/>
                </a:lnTo>
                <a:cubicBezTo>
                  <a:pt x="2402928" y="855281"/>
                  <a:pt x="2387676" y="816437"/>
                  <a:pt x="2412124" y="859221"/>
                </a:cubicBezTo>
                <a:cubicBezTo>
                  <a:pt x="2417954" y="869424"/>
                  <a:pt x="2421844" y="880676"/>
                  <a:pt x="2427890" y="890752"/>
                </a:cubicBezTo>
                <a:cubicBezTo>
                  <a:pt x="2437639" y="906999"/>
                  <a:pt x="2459421" y="938048"/>
                  <a:pt x="2459421" y="938048"/>
                </a:cubicBezTo>
                <a:cubicBezTo>
                  <a:pt x="2477907" y="993506"/>
                  <a:pt x="2453849" y="925047"/>
                  <a:pt x="2483069" y="993228"/>
                </a:cubicBezTo>
                <a:cubicBezTo>
                  <a:pt x="2486342" y="1000865"/>
                  <a:pt x="2485761" y="1010388"/>
                  <a:pt x="2490952" y="1016876"/>
                </a:cubicBezTo>
                <a:cubicBezTo>
                  <a:pt x="2496870" y="1024274"/>
                  <a:pt x="2506717" y="1027387"/>
                  <a:pt x="2514600" y="1032642"/>
                </a:cubicBezTo>
                <a:cubicBezTo>
                  <a:pt x="2519311" y="1046773"/>
                  <a:pt x="2528509" y="1078082"/>
                  <a:pt x="2538248" y="1087821"/>
                </a:cubicBezTo>
                <a:cubicBezTo>
                  <a:pt x="2544124" y="1093697"/>
                  <a:pt x="2554465" y="1091988"/>
                  <a:pt x="2561897" y="1095704"/>
                </a:cubicBezTo>
                <a:cubicBezTo>
                  <a:pt x="2570371" y="1099941"/>
                  <a:pt x="2577071" y="1107232"/>
                  <a:pt x="2585545" y="1111469"/>
                </a:cubicBezTo>
                <a:cubicBezTo>
                  <a:pt x="2592977" y="1115185"/>
                  <a:pt x="2601629" y="1115914"/>
                  <a:pt x="2609193" y="1119352"/>
                </a:cubicBezTo>
                <a:cubicBezTo>
                  <a:pt x="2706119" y="1163410"/>
                  <a:pt x="2640614" y="1140336"/>
                  <a:pt x="2695904" y="1158766"/>
                </a:cubicBezTo>
                <a:cubicBezTo>
                  <a:pt x="2724807" y="1156138"/>
                  <a:pt x="2754708" y="1158856"/>
                  <a:pt x="2782614" y="1150883"/>
                </a:cubicBezTo>
                <a:cubicBezTo>
                  <a:pt x="2800693" y="1145718"/>
                  <a:pt x="2810505" y="1115109"/>
                  <a:pt x="2822028" y="1103586"/>
                </a:cubicBezTo>
                <a:cubicBezTo>
                  <a:pt x="2828727" y="1096887"/>
                  <a:pt x="2837793" y="1093076"/>
                  <a:pt x="2845676" y="1087821"/>
                </a:cubicBezTo>
                <a:cubicBezTo>
                  <a:pt x="2865490" y="1028381"/>
                  <a:pt x="2836458" y="1099344"/>
                  <a:pt x="2877207" y="1048407"/>
                </a:cubicBezTo>
                <a:cubicBezTo>
                  <a:pt x="2882398" y="1041919"/>
                  <a:pt x="2881374" y="1032191"/>
                  <a:pt x="2885090" y="1024759"/>
                </a:cubicBezTo>
                <a:cubicBezTo>
                  <a:pt x="2889327" y="1016285"/>
                  <a:pt x="2896618" y="1009584"/>
                  <a:pt x="2900855" y="1001110"/>
                </a:cubicBezTo>
                <a:cubicBezTo>
                  <a:pt x="2933484" y="935851"/>
                  <a:pt x="2879330" y="1021572"/>
                  <a:pt x="2924504" y="953814"/>
                </a:cubicBezTo>
                <a:cubicBezTo>
                  <a:pt x="2927131" y="945931"/>
                  <a:pt x="2928670" y="937598"/>
                  <a:pt x="2932386" y="930166"/>
                </a:cubicBezTo>
                <a:cubicBezTo>
                  <a:pt x="2938792" y="917353"/>
                  <a:pt x="2965553" y="883911"/>
                  <a:pt x="2971800" y="874986"/>
                </a:cubicBezTo>
                <a:cubicBezTo>
                  <a:pt x="3012034" y="817508"/>
                  <a:pt x="2985842" y="839350"/>
                  <a:pt x="3026979" y="811924"/>
                </a:cubicBezTo>
                <a:cubicBezTo>
                  <a:pt x="3042055" y="766697"/>
                  <a:pt x="3024065" y="808914"/>
                  <a:pt x="3058510" y="764628"/>
                </a:cubicBezTo>
                <a:cubicBezTo>
                  <a:pt x="3070143" y="749671"/>
                  <a:pt x="3079531" y="733097"/>
                  <a:pt x="3090041" y="717331"/>
                </a:cubicBezTo>
                <a:cubicBezTo>
                  <a:pt x="3095296" y="709448"/>
                  <a:pt x="3099108" y="700382"/>
                  <a:pt x="3105807" y="693683"/>
                </a:cubicBezTo>
                <a:cubicBezTo>
                  <a:pt x="3113690" y="685800"/>
                  <a:pt x="3122318" y="678599"/>
                  <a:pt x="3129455" y="670035"/>
                </a:cubicBezTo>
                <a:cubicBezTo>
                  <a:pt x="3135520" y="662757"/>
                  <a:pt x="3140984" y="654860"/>
                  <a:pt x="3145221" y="646386"/>
                </a:cubicBezTo>
                <a:cubicBezTo>
                  <a:pt x="3148937" y="638954"/>
                  <a:pt x="3147913" y="629226"/>
                  <a:pt x="3153104" y="622738"/>
                </a:cubicBezTo>
                <a:cubicBezTo>
                  <a:pt x="3159022" y="615340"/>
                  <a:pt x="3168869" y="612228"/>
                  <a:pt x="3176752" y="606973"/>
                </a:cubicBezTo>
                <a:lnTo>
                  <a:pt x="3208283" y="559676"/>
                </a:lnTo>
                <a:cubicBezTo>
                  <a:pt x="3213538" y="551793"/>
                  <a:pt x="3217349" y="542727"/>
                  <a:pt x="3224048" y="536028"/>
                </a:cubicBezTo>
                <a:lnTo>
                  <a:pt x="3271345" y="488731"/>
                </a:lnTo>
                <a:cubicBezTo>
                  <a:pt x="3279228" y="480848"/>
                  <a:pt x="3288809" y="474358"/>
                  <a:pt x="3294993" y="465083"/>
                </a:cubicBezTo>
                <a:cubicBezTo>
                  <a:pt x="3300248" y="457200"/>
                  <a:pt x="3304060" y="448134"/>
                  <a:pt x="3310759" y="441435"/>
                </a:cubicBezTo>
                <a:cubicBezTo>
                  <a:pt x="3317458" y="434736"/>
                  <a:pt x="3327129" y="431734"/>
                  <a:pt x="3334407" y="425669"/>
                </a:cubicBezTo>
                <a:cubicBezTo>
                  <a:pt x="3342971" y="418532"/>
                  <a:pt x="3349255" y="408865"/>
                  <a:pt x="3358055" y="402021"/>
                </a:cubicBezTo>
                <a:cubicBezTo>
                  <a:pt x="3373012" y="390388"/>
                  <a:pt x="3405352" y="370490"/>
                  <a:pt x="3405352" y="370490"/>
                </a:cubicBezTo>
                <a:cubicBezTo>
                  <a:pt x="3440610" y="317601"/>
                  <a:pt x="3399075" y="369421"/>
                  <a:pt x="3444766" y="338959"/>
                </a:cubicBezTo>
                <a:cubicBezTo>
                  <a:pt x="3454042" y="332775"/>
                  <a:pt x="3459850" y="322447"/>
                  <a:pt x="3468414" y="315310"/>
                </a:cubicBezTo>
                <a:cubicBezTo>
                  <a:pt x="3494444" y="293618"/>
                  <a:pt x="3492761" y="303049"/>
                  <a:pt x="3523593" y="283779"/>
                </a:cubicBezTo>
                <a:cubicBezTo>
                  <a:pt x="3534734" y="276816"/>
                  <a:pt x="3544361" y="267665"/>
                  <a:pt x="3555124" y="260131"/>
                </a:cubicBezTo>
                <a:cubicBezTo>
                  <a:pt x="3570647" y="249265"/>
                  <a:pt x="3589023" y="241998"/>
                  <a:pt x="3602421" y="228600"/>
                </a:cubicBezTo>
                <a:cubicBezTo>
                  <a:pt x="3618186" y="212835"/>
                  <a:pt x="3631166" y="193671"/>
                  <a:pt x="3649717" y="181304"/>
                </a:cubicBezTo>
                <a:cubicBezTo>
                  <a:pt x="3657600" y="176049"/>
                  <a:pt x="3666285" y="171832"/>
                  <a:pt x="3673366" y="165538"/>
                </a:cubicBezTo>
                <a:cubicBezTo>
                  <a:pt x="3690030" y="150726"/>
                  <a:pt x="3700720" y="128213"/>
                  <a:pt x="3720662" y="118242"/>
                </a:cubicBezTo>
                <a:cubicBezTo>
                  <a:pt x="3731172" y="112987"/>
                  <a:pt x="3742631" y="109306"/>
                  <a:pt x="3752193" y="102476"/>
                </a:cubicBezTo>
                <a:cubicBezTo>
                  <a:pt x="3761264" y="95996"/>
                  <a:pt x="3767041" y="85672"/>
                  <a:pt x="3775841" y="78828"/>
                </a:cubicBezTo>
                <a:cubicBezTo>
                  <a:pt x="3790798" y="67195"/>
                  <a:pt x="3807372" y="57807"/>
                  <a:pt x="3823138" y="47297"/>
                </a:cubicBezTo>
                <a:cubicBezTo>
                  <a:pt x="3831021" y="42042"/>
                  <a:pt x="3837798" y="34527"/>
                  <a:pt x="3846786" y="31531"/>
                </a:cubicBezTo>
                <a:cubicBezTo>
                  <a:pt x="3906226" y="11718"/>
                  <a:pt x="3832962" y="38444"/>
                  <a:pt x="3894083" y="7883"/>
                </a:cubicBezTo>
                <a:cubicBezTo>
                  <a:pt x="3901515" y="4167"/>
                  <a:pt x="3917731" y="0"/>
                  <a:pt x="391773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3">
            <a:extLst>
              <a:ext uri="{FF2B5EF4-FFF2-40B4-BE49-F238E27FC236}">
                <a16:creationId xmlns:a16="http://schemas.microsoft.com/office/drawing/2014/main" id="{385B8F9B-4376-4181-8DE2-1812D7E1EEDF}"/>
              </a:ext>
            </a:extLst>
          </p:cNvPr>
          <p:cNvSpPr/>
          <p:nvPr/>
        </p:nvSpPr>
        <p:spPr>
          <a:xfrm>
            <a:off x="6700345" y="3189362"/>
            <a:ext cx="449317" cy="307427"/>
          </a:xfrm>
          <a:custGeom>
            <a:avLst/>
            <a:gdLst>
              <a:gd name="connsiteX0" fmla="*/ 181303 w 449317"/>
              <a:gd name="connsiteY0" fmla="*/ 0 h 307427"/>
              <a:gd name="connsiteX1" fmla="*/ 126124 w 449317"/>
              <a:gd name="connsiteY1" fmla="*/ 15765 h 307427"/>
              <a:gd name="connsiteX2" fmla="*/ 70945 w 449317"/>
              <a:gd name="connsiteY2" fmla="*/ 31531 h 307427"/>
              <a:gd name="connsiteX3" fmla="*/ 47296 w 449317"/>
              <a:gd name="connsiteY3" fmla="*/ 55179 h 307427"/>
              <a:gd name="connsiteX4" fmla="*/ 15765 w 449317"/>
              <a:gd name="connsiteY4" fmla="*/ 78827 h 307427"/>
              <a:gd name="connsiteX5" fmla="*/ 0 w 449317"/>
              <a:gd name="connsiteY5" fmla="*/ 141889 h 307427"/>
              <a:gd name="connsiteX6" fmla="*/ 23648 w 449317"/>
              <a:gd name="connsiteY6" fmla="*/ 275896 h 307427"/>
              <a:gd name="connsiteX7" fmla="*/ 47296 w 449317"/>
              <a:gd name="connsiteY7" fmla="*/ 299544 h 307427"/>
              <a:gd name="connsiteX8" fmla="*/ 149772 w 449317"/>
              <a:gd name="connsiteY8" fmla="*/ 307427 h 307427"/>
              <a:gd name="connsiteX9" fmla="*/ 370489 w 449317"/>
              <a:gd name="connsiteY9" fmla="*/ 299544 h 307427"/>
              <a:gd name="connsiteX10" fmla="*/ 394138 w 449317"/>
              <a:gd name="connsiteY10" fmla="*/ 283779 h 307427"/>
              <a:gd name="connsiteX11" fmla="*/ 425669 w 449317"/>
              <a:gd name="connsiteY11" fmla="*/ 260131 h 307427"/>
              <a:gd name="connsiteX12" fmla="*/ 449317 w 449317"/>
              <a:gd name="connsiteY12" fmla="*/ 244365 h 307427"/>
              <a:gd name="connsiteX13" fmla="*/ 449317 w 449317"/>
              <a:gd name="connsiteY13" fmla="*/ 236482 h 3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9317" h="307427">
                <a:moveTo>
                  <a:pt x="181303" y="0"/>
                </a:moveTo>
                <a:lnTo>
                  <a:pt x="126124" y="15765"/>
                </a:lnTo>
                <a:cubicBezTo>
                  <a:pt x="71696" y="30609"/>
                  <a:pt x="116250" y="16429"/>
                  <a:pt x="70945" y="31531"/>
                </a:cubicBezTo>
                <a:cubicBezTo>
                  <a:pt x="63062" y="39414"/>
                  <a:pt x="55760" y="47924"/>
                  <a:pt x="47296" y="55179"/>
                </a:cubicBezTo>
                <a:cubicBezTo>
                  <a:pt x="37321" y="63729"/>
                  <a:pt x="22056" y="67293"/>
                  <a:pt x="15765" y="78827"/>
                </a:cubicBezTo>
                <a:cubicBezTo>
                  <a:pt x="5390" y="97849"/>
                  <a:pt x="0" y="141889"/>
                  <a:pt x="0" y="141889"/>
                </a:cubicBezTo>
                <a:cubicBezTo>
                  <a:pt x="7883" y="186558"/>
                  <a:pt x="10614" y="232450"/>
                  <a:pt x="23648" y="275896"/>
                </a:cubicBezTo>
                <a:cubicBezTo>
                  <a:pt x="26851" y="286574"/>
                  <a:pt x="36481" y="296840"/>
                  <a:pt x="47296" y="299544"/>
                </a:cubicBezTo>
                <a:cubicBezTo>
                  <a:pt x="80533" y="307853"/>
                  <a:pt x="115613" y="304799"/>
                  <a:pt x="149772" y="307427"/>
                </a:cubicBezTo>
                <a:cubicBezTo>
                  <a:pt x="223344" y="304799"/>
                  <a:pt x="297212" y="306635"/>
                  <a:pt x="370489" y="299544"/>
                </a:cubicBezTo>
                <a:cubicBezTo>
                  <a:pt x="379919" y="298631"/>
                  <a:pt x="386429" y="289286"/>
                  <a:pt x="394138" y="283779"/>
                </a:cubicBezTo>
                <a:cubicBezTo>
                  <a:pt x="404829" y="276143"/>
                  <a:pt x="414978" y="267767"/>
                  <a:pt x="425669" y="260131"/>
                </a:cubicBezTo>
                <a:cubicBezTo>
                  <a:pt x="433378" y="254624"/>
                  <a:pt x="442618" y="251064"/>
                  <a:pt x="449317" y="244365"/>
                </a:cubicBezTo>
                <a:lnTo>
                  <a:pt x="449317" y="23648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B0724985-7E6A-4AE9-AB32-6DDC6905A333}"/>
              </a:ext>
            </a:extLst>
          </p:cNvPr>
          <p:cNvSpPr/>
          <p:nvPr/>
        </p:nvSpPr>
        <p:spPr>
          <a:xfrm>
            <a:off x="3602421" y="3520437"/>
            <a:ext cx="3894082" cy="859221"/>
          </a:xfrm>
          <a:custGeom>
            <a:avLst/>
            <a:gdLst>
              <a:gd name="connsiteX0" fmla="*/ 0 w 3894082"/>
              <a:gd name="connsiteY0" fmla="*/ 859221 h 859221"/>
              <a:gd name="connsiteX1" fmla="*/ 1434662 w 3894082"/>
              <a:gd name="connsiteY1" fmla="*/ 189187 h 859221"/>
              <a:gd name="connsiteX2" fmla="*/ 2601310 w 3894082"/>
              <a:gd name="connsiteY2" fmla="*/ 804042 h 859221"/>
              <a:gd name="connsiteX3" fmla="*/ 3129455 w 3894082"/>
              <a:gd name="connsiteY3" fmla="*/ 638504 h 859221"/>
              <a:gd name="connsiteX4" fmla="*/ 3894082 w 3894082"/>
              <a:gd name="connsiteY4" fmla="*/ 0 h 85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4082" h="859221">
                <a:moveTo>
                  <a:pt x="0" y="859221"/>
                </a:moveTo>
                <a:cubicBezTo>
                  <a:pt x="500555" y="528802"/>
                  <a:pt x="1001110" y="198383"/>
                  <a:pt x="1434662" y="189187"/>
                </a:cubicBezTo>
                <a:cubicBezTo>
                  <a:pt x="1868214" y="179991"/>
                  <a:pt x="2318845" y="729156"/>
                  <a:pt x="2601310" y="804042"/>
                </a:cubicBezTo>
                <a:cubicBezTo>
                  <a:pt x="2883776" y="878928"/>
                  <a:pt x="2913993" y="772511"/>
                  <a:pt x="3129455" y="638504"/>
                </a:cubicBezTo>
                <a:cubicBezTo>
                  <a:pt x="3344917" y="504497"/>
                  <a:pt x="3619499" y="252248"/>
                  <a:pt x="389408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6">
            <a:extLst>
              <a:ext uri="{FF2B5EF4-FFF2-40B4-BE49-F238E27FC236}">
                <a16:creationId xmlns:a16="http://schemas.microsoft.com/office/drawing/2014/main" id="{F8FCCA89-A09D-4140-926D-7ED86C3A0CD0}"/>
              </a:ext>
            </a:extLst>
          </p:cNvPr>
          <p:cNvSpPr/>
          <p:nvPr/>
        </p:nvSpPr>
        <p:spPr>
          <a:xfrm>
            <a:off x="6463862" y="2889817"/>
            <a:ext cx="922283" cy="655571"/>
          </a:xfrm>
          <a:custGeom>
            <a:avLst/>
            <a:gdLst>
              <a:gd name="connsiteX0" fmla="*/ 922283 w 922283"/>
              <a:gd name="connsiteY0" fmla="*/ 409903 h 655571"/>
              <a:gd name="connsiteX1" fmla="*/ 591207 w 922283"/>
              <a:gd name="connsiteY1" fmla="*/ 654269 h 655571"/>
              <a:gd name="connsiteX2" fmla="*/ 733097 w 922283"/>
              <a:gd name="connsiteY2" fmla="*/ 315310 h 655571"/>
              <a:gd name="connsiteX3" fmla="*/ 0 w 922283"/>
              <a:gd name="connsiteY3" fmla="*/ 0 h 65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83" h="655571">
                <a:moveTo>
                  <a:pt x="922283" y="409903"/>
                </a:moveTo>
                <a:cubicBezTo>
                  <a:pt x="772510" y="539969"/>
                  <a:pt x="622738" y="670035"/>
                  <a:pt x="591207" y="654269"/>
                </a:cubicBezTo>
                <a:cubicBezTo>
                  <a:pt x="559676" y="638504"/>
                  <a:pt x="831631" y="424355"/>
                  <a:pt x="733097" y="315310"/>
                </a:cubicBezTo>
                <a:cubicBezTo>
                  <a:pt x="634563" y="206265"/>
                  <a:pt x="317281" y="103132"/>
                  <a:pt x="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id="{DCE65086-7C5A-4066-B2E3-E54DC4EE2CA2}"/>
              </a:ext>
            </a:extLst>
          </p:cNvPr>
          <p:cNvSpPr/>
          <p:nvPr/>
        </p:nvSpPr>
        <p:spPr>
          <a:xfrm>
            <a:off x="6726676" y="3094768"/>
            <a:ext cx="889491" cy="658464"/>
          </a:xfrm>
          <a:custGeom>
            <a:avLst/>
            <a:gdLst>
              <a:gd name="connsiteX0" fmla="*/ 525462 w 889491"/>
              <a:gd name="connsiteY0" fmla="*/ 102476 h 658464"/>
              <a:gd name="connsiteX1" fmla="*/ 864421 w 889491"/>
              <a:gd name="connsiteY1" fmla="*/ 614856 h 658464"/>
              <a:gd name="connsiteX2" fmla="*/ 493931 w 889491"/>
              <a:gd name="connsiteY2" fmla="*/ 63062 h 658464"/>
              <a:gd name="connsiteX3" fmla="*/ 880186 w 889491"/>
              <a:gd name="connsiteY3" fmla="*/ 622738 h 658464"/>
              <a:gd name="connsiteX4" fmla="*/ 13083 w 889491"/>
              <a:gd name="connsiteY4" fmla="*/ 536028 h 658464"/>
              <a:gd name="connsiteX5" fmla="*/ 438752 w 889491"/>
              <a:gd name="connsiteY5" fmla="*/ 0 h 65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491" h="658464">
                <a:moveTo>
                  <a:pt x="525462" y="102476"/>
                </a:moveTo>
                <a:lnTo>
                  <a:pt x="864421" y="614856"/>
                </a:lnTo>
                <a:cubicBezTo>
                  <a:pt x="859166" y="608287"/>
                  <a:pt x="491304" y="61748"/>
                  <a:pt x="493931" y="63062"/>
                </a:cubicBezTo>
                <a:cubicBezTo>
                  <a:pt x="496558" y="64376"/>
                  <a:pt x="960327" y="543910"/>
                  <a:pt x="880186" y="622738"/>
                </a:cubicBezTo>
                <a:cubicBezTo>
                  <a:pt x="800045" y="701566"/>
                  <a:pt x="86655" y="639818"/>
                  <a:pt x="13083" y="536028"/>
                </a:cubicBezTo>
                <a:cubicBezTo>
                  <a:pt x="-60489" y="432238"/>
                  <a:pt x="189131" y="216119"/>
                  <a:pt x="43875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9">
            <a:extLst>
              <a:ext uri="{FF2B5EF4-FFF2-40B4-BE49-F238E27FC236}">
                <a16:creationId xmlns:a16="http://schemas.microsoft.com/office/drawing/2014/main" id="{6B684AD5-4988-4EAA-86F8-A7D87AE42207}"/>
              </a:ext>
            </a:extLst>
          </p:cNvPr>
          <p:cNvSpPr/>
          <p:nvPr/>
        </p:nvSpPr>
        <p:spPr>
          <a:xfrm>
            <a:off x="3988676" y="4576727"/>
            <a:ext cx="735262" cy="610120"/>
          </a:xfrm>
          <a:custGeom>
            <a:avLst/>
            <a:gdLst>
              <a:gd name="connsiteX0" fmla="*/ 181303 w 735262"/>
              <a:gd name="connsiteY0" fmla="*/ 0 h 610120"/>
              <a:gd name="connsiteX1" fmla="*/ 733096 w 735262"/>
              <a:gd name="connsiteY1" fmla="*/ 599090 h 610120"/>
              <a:gd name="connsiteX2" fmla="*/ 0 w 735262"/>
              <a:gd name="connsiteY2" fmla="*/ 331076 h 61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62" h="610120">
                <a:moveTo>
                  <a:pt x="181303" y="0"/>
                </a:moveTo>
                <a:cubicBezTo>
                  <a:pt x="472308" y="271955"/>
                  <a:pt x="763313" y="543911"/>
                  <a:pt x="733096" y="599090"/>
                </a:cubicBezTo>
                <a:cubicBezTo>
                  <a:pt x="702879" y="654269"/>
                  <a:pt x="351439" y="492672"/>
                  <a:pt x="0" y="3310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18B1D0E4-11D9-4C06-8946-9B1F6AAC3CC6}"/>
              </a:ext>
            </a:extLst>
          </p:cNvPr>
          <p:cNvSpPr/>
          <p:nvPr/>
        </p:nvSpPr>
        <p:spPr>
          <a:xfrm>
            <a:off x="3633952" y="3559851"/>
            <a:ext cx="3862551" cy="1079938"/>
          </a:xfrm>
          <a:custGeom>
            <a:avLst/>
            <a:gdLst>
              <a:gd name="connsiteX0" fmla="*/ 0 w 3862551"/>
              <a:gd name="connsiteY0" fmla="*/ 614855 h 1079938"/>
              <a:gd name="connsiteX1" fmla="*/ 39414 w 3862551"/>
              <a:gd name="connsiteY1" fmla="*/ 646386 h 1079938"/>
              <a:gd name="connsiteX2" fmla="*/ 63062 w 3862551"/>
              <a:gd name="connsiteY2" fmla="*/ 654269 h 1079938"/>
              <a:gd name="connsiteX3" fmla="*/ 86710 w 3862551"/>
              <a:gd name="connsiteY3" fmla="*/ 670035 h 1079938"/>
              <a:gd name="connsiteX4" fmla="*/ 126124 w 3862551"/>
              <a:gd name="connsiteY4" fmla="*/ 685800 h 1079938"/>
              <a:gd name="connsiteX5" fmla="*/ 149772 w 3862551"/>
              <a:gd name="connsiteY5" fmla="*/ 701566 h 1079938"/>
              <a:gd name="connsiteX6" fmla="*/ 197069 w 3862551"/>
              <a:gd name="connsiteY6" fmla="*/ 717331 h 1079938"/>
              <a:gd name="connsiteX7" fmla="*/ 220717 w 3862551"/>
              <a:gd name="connsiteY7" fmla="*/ 725214 h 1079938"/>
              <a:gd name="connsiteX8" fmla="*/ 268014 w 3862551"/>
              <a:gd name="connsiteY8" fmla="*/ 740979 h 1079938"/>
              <a:gd name="connsiteX9" fmla="*/ 299545 w 3862551"/>
              <a:gd name="connsiteY9" fmla="*/ 748862 h 1079938"/>
              <a:gd name="connsiteX10" fmla="*/ 378372 w 3862551"/>
              <a:gd name="connsiteY10" fmla="*/ 772511 h 1079938"/>
              <a:gd name="connsiteX11" fmla="*/ 677917 w 3862551"/>
              <a:gd name="connsiteY11" fmla="*/ 764628 h 1079938"/>
              <a:gd name="connsiteX12" fmla="*/ 725214 w 3862551"/>
              <a:gd name="connsiteY12" fmla="*/ 740979 h 1079938"/>
              <a:gd name="connsiteX13" fmla="*/ 748862 w 3862551"/>
              <a:gd name="connsiteY13" fmla="*/ 733097 h 1079938"/>
              <a:gd name="connsiteX14" fmla="*/ 780393 w 3862551"/>
              <a:gd name="connsiteY14" fmla="*/ 717331 h 1079938"/>
              <a:gd name="connsiteX15" fmla="*/ 804041 w 3862551"/>
              <a:gd name="connsiteY15" fmla="*/ 709448 h 1079938"/>
              <a:gd name="connsiteX16" fmla="*/ 851338 w 3862551"/>
              <a:gd name="connsiteY16" fmla="*/ 685800 h 1079938"/>
              <a:gd name="connsiteX17" fmla="*/ 867103 w 3862551"/>
              <a:gd name="connsiteY17" fmla="*/ 662152 h 1079938"/>
              <a:gd name="connsiteX18" fmla="*/ 898634 w 3862551"/>
              <a:gd name="connsiteY18" fmla="*/ 646386 h 1079938"/>
              <a:gd name="connsiteX19" fmla="*/ 922282 w 3862551"/>
              <a:gd name="connsiteY19" fmla="*/ 630621 h 1079938"/>
              <a:gd name="connsiteX20" fmla="*/ 945931 w 3862551"/>
              <a:gd name="connsiteY20" fmla="*/ 606973 h 1079938"/>
              <a:gd name="connsiteX21" fmla="*/ 969579 w 3862551"/>
              <a:gd name="connsiteY21" fmla="*/ 591207 h 1079938"/>
              <a:gd name="connsiteX22" fmla="*/ 1016876 w 3862551"/>
              <a:gd name="connsiteY22" fmla="*/ 536028 h 1079938"/>
              <a:gd name="connsiteX23" fmla="*/ 1032641 w 3862551"/>
              <a:gd name="connsiteY23" fmla="*/ 512379 h 1079938"/>
              <a:gd name="connsiteX24" fmla="*/ 1056289 w 3862551"/>
              <a:gd name="connsiteY24" fmla="*/ 496614 h 1079938"/>
              <a:gd name="connsiteX25" fmla="*/ 1087820 w 3862551"/>
              <a:gd name="connsiteY25" fmla="*/ 449317 h 1079938"/>
              <a:gd name="connsiteX26" fmla="*/ 1135117 w 3862551"/>
              <a:gd name="connsiteY26" fmla="*/ 394138 h 1079938"/>
              <a:gd name="connsiteX27" fmla="*/ 1150882 w 3862551"/>
              <a:gd name="connsiteY27" fmla="*/ 362607 h 1079938"/>
              <a:gd name="connsiteX28" fmla="*/ 1174531 w 3862551"/>
              <a:gd name="connsiteY28" fmla="*/ 338959 h 1079938"/>
              <a:gd name="connsiteX29" fmla="*/ 1182414 w 3862551"/>
              <a:gd name="connsiteY29" fmla="*/ 315311 h 1079938"/>
              <a:gd name="connsiteX30" fmla="*/ 1206062 w 3862551"/>
              <a:gd name="connsiteY30" fmla="*/ 283779 h 1079938"/>
              <a:gd name="connsiteX31" fmla="*/ 1213945 w 3862551"/>
              <a:gd name="connsiteY31" fmla="*/ 260131 h 1079938"/>
              <a:gd name="connsiteX32" fmla="*/ 1253358 w 3862551"/>
              <a:gd name="connsiteY32" fmla="*/ 212835 h 1079938"/>
              <a:gd name="connsiteX33" fmla="*/ 1261241 w 3862551"/>
              <a:gd name="connsiteY33" fmla="*/ 189186 h 1079938"/>
              <a:gd name="connsiteX34" fmla="*/ 1284889 w 3862551"/>
              <a:gd name="connsiteY34" fmla="*/ 165538 h 1079938"/>
              <a:gd name="connsiteX35" fmla="*/ 1316420 w 3862551"/>
              <a:gd name="connsiteY35" fmla="*/ 118242 h 1079938"/>
              <a:gd name="connsiteX36" fmla="*/ 1340069 w 3862551"/>
              <a:gd name="connsiteY36" fmla="*/ 94593 h 1079938"/>
              <a:gd name="connsiteX37" fmla="*/ 1355834 w 3862551"/>
              <a:gd name="connsiteY37" fmla="*/ 70945 h 1079938"/>
              <a:gd name="connsiteX38" fmla="*/ 1379482 w 3862551"/>
              <a:gd name="connsiteY38" fmla="*/ 55179 h 1079938"/>
              <a:gd name="connsiteX39" fmla="*/ 1418896 w 3862551"/>
              <a:gd name="connsiteY39" fmla="*/ 15766 h 1079938"/>
              <a:gd name="connsiteX40" fmla="*/ 1466193 w 3862551"/>
              <a:gd name="connsiteY40" fmla="*/ 0 h 1079938"/>
              <a:gd name="connsiteX41" fmla="*/ 1600200 w 3862551"/>
              <a:gd name="connsiteY41" fmla="*/ 7883 h 1079938"/>
              <a:gd name="connsiteX42" fmla="*/ 1647496 w 3862551"/>
              <a:gd name="connsiteY42" fmla="*/ 39414 h 1079938"/>
              <a:gd name="connsiteX43" fmla="*/ 1694793 w 3862551"/>
              <a:gd name="connsiteY43" fmla="*/ 110359 h 1079938"/>
              <a:gd name="connsiteX44" fmla="*/ 1710558 w 3862551"/>
              <a:gd name="connsiteY44" fmla="*/ 134007 h 1079938"/>
              <a:gd name="connsiteX45" fmla="*/ 1742089 w 3862551"/>
              <a:gd name="connsiteY45" fmla="*/ 181304 h 1079938"/>
              <a:gd name="connsiteX46" fmla="*/ 1765738 w 3862551"/>
              <a:gd name="connsiteY46" fmla="*/ 228600 h 1079938"/>
              <a:gd name="connsiteX47" fmla="*/ 1836682 w 3862551"/>
              <a:gd name="connsiteY47" fmla="*/ 268014 h 1079938"/>
              <a:gd name="connsiteX48" fmla="*/ 1883979 w 3862551"/>
              <a:gd name="connsiteY48" fmla="*/ 291662 h 1079938"/>
              <a:gd name="connsiteX49" fmla="*/ 1931276 w 3862551"/>
              <a:gd name="connsiteY49" fmla="*/ 331076 h 1079938"/>
              <a:gd name="connsiteX50" fmla="*/ 1954924 w 3862551"/>
              <a:gd name="connsiteY50" fmla="*/ 338959 h 1079938"/>
              <a:gd name="connsiteX51" fmla="*/ 1978572 w 3862551"/>
              <a:gd name="connsiteY51" fmla="*/ 362607 h 1079938"/>
              <a:gd name="connsiteX52" fmla="*/ 2002220 w 3862551"/>
              <a:gd name="connsiteY52" fmla="*/ 370490 h 1079938"/>
              <a:gd name="connsiteX53" fmla="*/ 2033751 w 3862551"/>
              <a:gd name="connsiteY53" fmla="*/ 386255 h 1079938"/>
              <a:gd name="connsiteX54" fmla="*/ 2081048 w 3862551"/>
              <a:gd name="connsiteY54" fmla="*/ 417786 h 1079938"/>
              <a:gd name="connsiteX55" fmla="*/ 2104696 w 3862551"/>
              <a:gd name="connsiteY55" fmla="*/ 425669 h 1079938"/>
              <a:gd name="connsiteX56" fmla="*/ 2151993 w 3862551"/>
              <a:gd name="connsiteY56" fmla="*/ 465083 h 1079938"/>
              <a:gd name="connsiteX57" fmla="*/ 2230820 w 3862551"/>
              <a:gd name="connsiteY57" fmla="*/ 504497 h 1079938"/>
              <a:gd name="connsiteX58" fmla="*/ 2301765 w 3862551"/>
              <a:gd name="connsiteY58" fmla="*/ 543911 h 1079938"/>
              <a:gd name="connsiteX59" fmla="*/ 2372710 w 3862551"/>
              <a:gd name="connsiteY59" fmla="*/ 614855 h 1079938"/>
              <a:gd name="connsiteX60" fmla="*/ 2396358 w 3862551"/>
              <a:gd name="connsiteY60" fmla="*/ 638504 h 1079938"/>
              <a:gd name="connsiteX61" fmla="*/ 2420007 w 3862551"/>
              <a:gd name="connsiteY61" fmla="*/ 662152 h 1079938"/>
              <a:gd name="connsiteX62" fmla="*/ 2475186 w 3862551"/>
              <a:gd name="connsiteY62" fmla="*/ 725214 h 1079938"/>
              <a:gd name="connsiteX63" fmla="*/ 2514600 w 3862551"/>
              <a:gd name="connsiteY63" fmla="*/ 764628 h 1079938"/>
              <a:gd name="connsiteX64" fmla="*/ 2530365 w 3862551"/>
              <a:gd name="connsiteY64" fmla="*/ 788276 h 1079938"/>
              <a:gd name="connsiteX65" fmla="*/ 2554014 w 3862551"/>
              <a:gd name="connsiteY65" fmla="*/ 811924 h 1079938"/>
              <a:gd name="connsiteX66" fmla="*/ 2577662 w 3862551"/>
              <a:gd name="connsiteY66" fmla="*/ 859221 h 1079938"/>
              <a:gd name="connsiteX67" fmla="*/ 2609193 w 3862551"/>
              <a:gd name="connsiteY67" fmla="*/ 906517 h 1079938"/>
              <a:gd name="connsiteX68" fmla="*/ 2648607 w 3862551"/>
              <a:gd name="connsiteY68" fmla="*/ 961697 h 1079938"/>
              <a:gd name="connsiteX69" fmla="*/ 2680138 w 3862551"/>
              <a:gd name="connsiteY69" fmla="*/ 969579 h 1079938"/>
              <a:gd name="connsiteX70" fmla="*/ 2695903 w 3862551"/>
              <a:gd name="connsiteY70" fmla="*/ 993228 h 1079938"/>
              <a:gd name="connsiteX71" fmla="*/ 2766848 w 3862551"/>
              <a:gd name="connsiteY71" fmla="*/ 1048407 h 1079938"/>
              <a:gd name="connsiteX72" fmla="*/ 2798379 w 3862551"/>
              <a:gd name="connsiteY72" fmla="*/ 1064173 h 1079938"/>
              <a:gd name="connsiteX73" fmla="*/ 2845676 w 3862551"/>
              <a:gd name="connsiteY73" fmla="*/ 1079938 h 1079938"/>
              <a:gd name="connsiteX74" fmla="*/ 2908738 w 3862551"/>
              <a:gd name="connsiteY74" fmla="*/ 1064173 h 1079938"/>
              <a:gd name="connsiteX75" fmla="*/ 2932386 w 3862551"/>
              <a:gd name="connsiteY75" fmla="*/ 1048407 h 1079938"/>
              <a:gd name="connsiteX76" fmla="*/ 2948151 w 3862551"/>
              <a:gd name="connsiteY76" fmla="*/ 1024759 h 1079938"/>
              <a:gd name="connsiteX77" fmla="*/ 2971800 w 3862551"/>
              <a:gd name="connsiteY77" fmla="*/ 1001111 h 1079938"/>
              <a:gd name="connsiteX78" fmla="*/ 2979682 w 3862551"/>
              <a:gd name="connsiteY78" fmla="*/ 977462 h 1079938"/>
              <a:gd name="connsiteX79" fmla="*/ 3011214 w 3862551"/>
              <a:gd name="connsiteY79" fmla="*/ 914400 h 1079938"/>
              <a:gd name="connsiteX80" fmla="*/ 3026979 w 3862551"/>
              <a:gd name="connsiteY80" fmla="*/ 859221 h 1079938"/>
              <a:gd name="connsiteX81" fmla="*/ 3050627 w 3862551"/>
              <a:gd name="connsiteY81" fmla="*/ 827690 h 1079938"/>
              <a:gd name="connsiteX82" fmla="*/ 3066393 w 3862551"/>
              <a:gd name="connsiteY82" fmla="*/ 772511 h 1079938"/>
              <a:gd name="connsiteX83" fmla="*/ 3082158 w 3862551"/>
              <a:gd name="connsiteY83" fmla="*/ 748862 h 1079938"/>
              <a:gd name="connsiteX84" fmla="*/ 3105807 w 3862551"/>
              <a:gd name="connsiteY84" fmla="*/ 701566 h 1079938"/>
              <a:gd name="connsiteX85" fmla="*/ 3113689 w 3862551"/>
              <a:gd name="connsiteY85" fmla="*/ 670035 h 1079938"/>
              <a:gd name="connsiteX86" fmla="*/ 3145220 w 3862551"/>
              <a:gd name="connsiteY86" fmla="*/ 622738 h 1079938"/>
              <a:gd name="connsiteX87" fmla="*/ 3160986 w 3862551"/>
              <a:gd name="connsiteY87" fmla="*/ 599090 h 1079938"/>
              <a:gd name="connsiteX88" fmla="*/ 3176751 w 3862551"/>
              <a:gd name="connsiteY88" fmla="*/ 567559 h 1079938"/>
              <a:gd name="connsiteX89" fmla="*/ 3192517 w 3862551"/>
              <a:gd name="connsiteY89" fmla="*/ 520262 h 1079938"/>
              <a:gd name="connsiteX90" fmla="*/ 3231931 w 3862551"/>
              <a:gd name="connsiteY90" fmla="*/ 472966 h 1079938"/>
              <a:gd name="connsiteX91" fmla="*/ 3255579 w 3862551"/>
              <a:gd name="connsiteY91" fmla="*/ 425669 h 1079938"/>
              <a:gd name="connsiteX92" fmla="*/ 3263462 w 3862551"/>
              <a:gd name="connsiteY92" fmla="*/ 402021 h 1079938"/>
              <a:gd name="connsiteX93" fmla="*/ 3287110 w 3862551"/>
              <a:gd name="connsiteY93" fmla="*/ 378373 h 1079938"/>
              <a:gd name="connsiteX94" fmla="*/ 3302876 w 3862551"/>
              <a:gd name="connsiteY94" fmla="*/ 354724 h 1079938"/>
              <a:gd name="connsiteX95" fmla="*/ 3350172 w 3862551"/>
              <a:gd name="connsiteY95" fmla="*/ 323193 h 1079938"/>
              <a:gd name="connsiteX96" fmla="*/ 3421117 w 3862551"/>
              <a:gd name="connsiteY96" fmla="*/ 268014 h 1079938"/>
              <a:gd name="connsiteX97" fmla="*/ 3468414 w 3862551"/>
              <a:gd name="connsiteY97" fmla="*/ 236483 h 1079938"/>
              <a:gd name="connsiteX98" fmla="*/ 3499945 w 3862551"/>
              <a:gd name="connsiteY98" fmla="*/ 228600 h 1079938"/>
              <a:gd name="connsiteX99" fmla="*/ 3547241 w 3862551"/>
              <a:gd name="connsiteY99" fmla="*/ 204952 h 1079938"/>
              <a:gd name="connsiteX100" fmla="*/ 3578772 w 3862551"/>
              <a:gd name="connsiteY100" fmla="*/ 189186 h 1079938"/>
              <a:gd name="connsiteX101" fmla="*/ 3626069 w 3862551"/>
              <a:gd name="connsiteY101" fmla="*/ 173421 h 1079938"/>
              <a:gd name="connsiteX102" fmla="*/ 3649717 w 3862551"/>
              <a:gd name="connsiteY102" fmla="*/ 157655 h 1079938"/>
              <a:gd name="connsiteX103" fmla="*/ 3681248 w 3862551"/>
              <a:gd name="connsiteY103" fmla="*/ 149773 h 1079938"/>
              <a:gd name="connsiteX104" fmla="*/ 3704896 w 3862551"/>
              <a:gd name="connsiteY104" fmla="*/ 141890 h 1079938"/>
              <a:gd name="connsiteX105" fmla="*/ 3736427 w 3862551"/>
              <a:gd name="connsiteY105" fmla="*/ 134007 h 1079938"/>
              <a:gd name="connsiteX106" fmla="*/ 3760076 w 3862551"/>
              <a:gd name="connsiteY106" fmla="*/ 126124 h 1079938"/>
              <a:gd name="connsiteX107" fmla="*/ 3862551 w 3862551"/>
              <a:gd name="connsiteY107" fmla="*/ 110359 h 107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862551" h="1079938">
                <a:moveTo>
                  <a:pt x="0" y="614855"/>
                </a:moveTo>
                <a:cubicBezTo>
                  <a:pt x="13138" y="625365"/>
                  <a:pt x="25147" y="637469"/>
                  <a:pt x="39414" y="646386"/>
                </a:cubicBezTo>
                <a:cubicBezTo>
                  <a:pt x="46460" y="650790"/>
                  <a:pt x="55630" y="650553"/>
                  <a:pt x="63062" y="654269"/>
                </a:cubicBezTo>
                <a:cubicBezTo>
                  <a:pt x="71536" y="658506"/>
                  <a:pt x="78236" y="665798"/>
                  <a:pt x="86710" y="670035"/>
                </a:cubicBezTo>
                <a:cubicBezTo>
                  <a:pt x="99366" y="676363"/>
                  <a:pt x="113468" y="679472"/>
                  <a:pt x="126124" y="685800"/>
                </a:cubicBezTo>
                <a:cubicBezTo>
                  <a:pt x="134598" y="690037"/>
                  <a:pt x="141115" y="697718"/>
                  <a:pt x="149772" y="701566"/>
                </a:cubicBezTo>
                <a:cubicBezTo>
                  <a:pt x="164958" y="708315"/>
                  <a:pt x="181303" y="712076"/>
                  <a:pt x="197069" y="717331"/>
                </a:cubicBezTo>
                <a:lnTo>
                  <a:pt x="220717" y="725214"/>
                </a:lnTo>
                <a:lnTo>
                  <a:pt x="268014" y="740979"/>
                </a:lnTo>
                <a:cubicBezTo>
                  <a:pt x="278524" y="743607"/>
                  <a:pt x="289168" y="745749"/>
                  <a:pt x="299545" y="748862"/>
                </a:cubicBezTo>
                <a:cubicBezTo>
                  <a:pt x="395502" y="777650"/>
                  <a:pt x="305696" y="754341"/>
                  <a:pt x="378372" y="772511"/>
                </a:cubicBezTo>
                <a:cubicBezTo>
                  <a:pt x="478220" y="769883"/>
                  <a:pt x="578153" y="769495"/>
                  <a:pt x="677917" y="764628"/>
                </a:cubicBezTo>
                <a:cubicBezTo>
                  <a:pt x="699872" y="763557"/>
                  <a:pt x="706830" y="750171"/>
                  <a:pt x="725214" y="740979"/>
                </a:cubicBezTo>
                <a:cubicBezTo>
                  <a:pt x="732646" y="737263"/>
                  <a:pt x="741225" y="736370"/>
                  <a:pt x="748862" y="733097"/>
                </a:cubicBezTo>
                <a:cubicBezTo>
                  <a:pt x="759663" y="728468"/>
                  <a:pt x="769592" y="721960"/>
                  <a:pt x="780393" y="717331"/>
                </a:cubicBezTo>
                <a:cubicBezTo>
                  <a:pt x="788030" y="714058"/>
                  <a:pt x="796609" y="713164"/>
                  <a:pt x="804041" y="709448"/>
                </a:cubicBezTo>
                <a:cubicBezTo>
                  <a:pt x="865162" y="678887"/>
                  <a:pt x="791898" y="705613"/>
                  <a:pt x="851338" y="685800"/>
                </a:cubicBezTo>
                <a:cubicBezTo>
                  <a:pt x="856593" y="677917"/>
                  <a:pt x="859825" y="668217"/>
                  <a:pt x="867103" y="662152"/>
                </a:cubicBezTo>
                <a:cubicBezTo>
                  <a:pt x="876130" y="654629"/>
                  <a:pt x="888431" y="652216"/>
                  <a:pt x="898634" y="646386"/>
                </a:cubicBezTo>
                <a:cubicBezTo>
                  <a:pt x="906859" y="641686"/>
                  <a:pt x="915004" y="636686"/>
                  <a:pt x="922282" y="630621"/>
                </a:cubicBezTo>
                <a:cubicBezTo>
                  <a:pt x="930846" y="623484"/>
                  <a:pt x="937367" y="614110"/>
                  <a:pt x="945931" y="606973"/>
                </a:cubicBezTo>
                <a:cubicBezTo>
                  <a:pt x="953209" y="600908"/>
                  <a:pt x="962301" y="597272"/>
                  <a:pt x="969579" y="591207"/>
                </a:cubicBezTo>
                <a:cubicBezTo>
                  <a:pt x="989799" y="574357"/>
                  <a:pt x="1001527" y="557517"/>
                  <a:pt x="1016876" y="536028"/>
                </a:cubicBezTo>
                <a:cubicBezTo>
                  <a:pt x="1022383" y="528319"/>
                  <a:pt x="1025942" y="519078"/>
                  <a:pt x="1032641" y="512379"/>
                </a:cubicBezTo>
                <a:cubicBezTo>
                  <a:pt x="1039340" y="505680"/>
                  <a:pt x="1048406" y="501869"/>
                  <a:pt x="1056289" y="496614"/>
                </a:cubicBezTo>
                <a:cubicBezTo>
                  <a:pt x="1073199" y="445887"/>
                  <a:pt x="1050916" y="500983"/>
                  <a:pt x="1087820" y="449317"/>
                </a:cubicBezTo>
                <a:cubicBezTo>
                  <a:pt x="1129435" y="391055"/>
                  <a:pt x="1071854" y="441585"/>
                  <a:pt x="1135117" y="394138"/>
                </a:cubicBezTo>
                <a:cubicBezTo>
                  <a:pt x="1140372" y="383628"/>
                  <a:pt x="1144052" y="372169"/>
                  <a:pt x="1150882" y="362607"/>
                </a:cubicBezTo>
                <a:cubicBezTo>
                  <a:pt x="1157362" y="353536"/>
                  <a:pt x="1168347" y="348235"/>
                  <a:pt x="1174531" y="338959"/>
                </a:cubicBezTo>
                <a:cubicBezTo>
                  <a:pt x="1179140" y="332046"/>
                  <a:pt x="1178292" y="322525"/>
                  <a:pt x="1182414" y="315311"/>
                </a:cubicBezTo>
                <a:cubicBezTo>
                  <a:pt x="1188932" y="303904"/>
                  <a:pt x="1198179" y="294290"/>
                  <a:pt x="1206062" y="283779"/>
                </a:cubicBezTo>
                <a:cubicBezTo>
                  <a:pt x="1208690" y="275896"/>
                  <a:pt x="1209336" y="267045"/>
                  <a:pt x="1213945" y="260131"/>
                </a:cubicBezTo>
                <a:cubicBezTo>
                  <a:pt x="1248810" y="207834"/>
                  <a:pt x="1227570" y="264412"/>
                  <a:pt x="1253358" y="212835"/>
                </a:cubicBezTo>
                <a:cubicBezTo>
                  <a:pt x="1257074" y="205403"/>
                  <a:pt x="1256632" y="196100"/>
                  <a:pt x="1261241" y="189186"/>
                </a:cubicBezTo>
                <a:cubicBezTo>
                  <a:pt x="1267425" y="179910"/>
                  <a:pt x="1278045" y="174338"/>
                  <a:pt x="1284889" y="165538"/>
                </a:cubicBezTo>
                <a:cubicBezTo>
                  <a:pt x="1296522" y="150582"/>
                  <a:pt x="1303022" y="131640"/>
                  <a:pt x="1316420" y="118242"/>
                </a:cubicBezTo>
                <a:cubicBezTo>
                  <a:pt x="1324303" y="110359"/>
                  <a:pt x="1332932" y="103157"/>
                  <a:pt x="1340069" y="94593"/>
                </a:cubicBezTo>
                <a:cubicBezTo>
                  <a:pt x="1346134" y="87315"/>
                  <a:pt x="1349135" y="77644"/>
                  <a:pt x="1355834" y="70945"/>
                </a:cubicBezTo>
                <a:cubicBezTo>
                  <a:pt x="1362533" y="64246"/>
                  <a:pt x="1371599" y="60434"/>
                  <a:pt x="1379482" y="55179"/>
                </a:cubicBezTo>
                <a:cubicBezTo>
                  <a:pt x="1393865" y="33605"/>
                  <a:pt x="1394003" y="26829"/>
                  <a:pt x="1418896" y="15766"/>
                </a:cubicBezTo>
                <a:cubicBezTo>
                  <a:pt x="1434082" y="9017"/>
                  <a:pt x="1466193" y="0"/>
                  <a:pt x="1466193" y="0"/>
                </a:cubicBezTo>
                <a:cubicBezTo>
                  <a:pt x="1510862" y="2628"/>
                  <a:pt x="1556475" y="-1622"/>
                  <a:pt x="1600200" y="7883"/>
                </a:cubicBezTo>
                <a:cubicBezTo>
                  <a:pt x="1618715" y="11908"/>
                  <a:pt x="1647496" y="39414"/>
                  <a:pt x="1647496" y="39414"/>
                </a:cubicBezTo>
                <a:lnTo>
                  <a:pt x="1694793" y="110359"/>
                </a:lnTo>
                <a:cubicBezTo>
                  <a:pt x="1700048" y="118242"/>
                  <a:pt x="1707562" y="125019"/>
                  <a:pt x="1710558" y="134007"/>
                </a:cubicBezTo>
                <a:cubicBezTo>
                  <a:pt x="1721966" y="168231"/>
                  <a:pt x="1712566" y="151779"/>
                  <a:pt x="1742089" y="181304"/>
                </a:cubicBezTo>
                <a:cubicBezTo>
                  <a:pt x="1747712" y="198173"/>
                  <a:pt x="1751355" y="216015"/>
                  <a:pt x="1765738" y="228600"/>
                </a:cubicBezTo>
                <a:cubicBezTo>
                  <a:pt x="1832011" y="286589"/>
                  <a:pt x="1789769" y="244558"/>
                  <a:pt x="1836682" y="268014"/>
                </a:cubicBezTo>
                <a:cubicBezTo>
                  <a:pt x="1897806" y="298575"/>
                  <a:pt x="1824540" y="271848"/>
                  <a:pt x="1883979" y="291662"/>
                </a:cubicBezTo>
                <a:cubicBezTo>
                  <a:pt x="1901416" y="309099"/>
                  <a:pt x="1909323" y="320100"/>
                  <a:pt x="1931276" y="331076"/>
                </a:cubicBezTo>
                <a:cubicBezTo>
                  <a:pt x="1938708" y="334792"/>
                  <a:pt x="1947041" y="336331"/>
                  <a:pt x="1954924" y="338959"/>
                </a:cubicBezTo>
                <a:cubicBezTo>
                  <a:pt x="1962807" y="346842"/>
                  <a:pt x="1969297" y="356423"/>
                  <a:pt x="1978572" y="362607"/>
                </a:cubicBezTo>
                <a:cubicBezTo>
                  <a:pt x="1985486" y="367216"/>
                  <a:pt x="1994583" y="367217"/>
                  <a:pt x="2002220" y="370490"/>
                </a:cubicBezTo>
                <a:cubicBezTo>
                  <a:pt x="2013021" y="375119"/>
                  <a:pt x="2023675" y="380209"/>
                  <a:pt x="2033751" y="386255"/>
                </a:cubicBezTo>
                <a:cubicBezTo>
                  <a:pt x="2049999" y="396003"/>
                  <a:pt x="2063073" y="411794"/>
                  <a:pt x="2081048" y="417786"/>
                </a:cubicBezTo>
                <a:cubicBezTo>
                  <a:pt x="2088931" y="420414"/>
                  <a:pt x="2097264" y="421953"/>
                  <a:pt x="2104696" y="425669"/>
                </a:cubicBezTo>
                <a:cubicBezTo>
                  <a:pt x="2138500" y="442571"/>
                  <a:pt x="2120611" y="440675"/>
                  <a:pt x="2151993" y="465083"/>
                </a:cubicBezTo>
                <a:cubicBezTo>
                  <a:pt x="2196449" y="499660"/>
                  <a:pt x="2187685" y="493713"/>
                  <a:pt x="2230820" y="504497"/>
                </a:cubicBezTo>
                <a:cubicBezTo>
                  <a:pt x="2285031" y="540637"/>
                  <a:pt x="2260142" y="530036"/>
                  <a:pt x="2301765" y="543911"/>
                </a:cubicBezTo>
                <a:lnTo>
                  <a:pt x="2372710" y="614855"/>
                </a:lnTo>
                <a:lnTo>
                  <a:pt x="2396358" y="638504"/>
                </a:lnTo>
                <a:cubicBezTo>
                  <a:pt x="2404241" y="646387"/>
                  <a:pt x="2413823" y="652876"/>
                  <a:pt x="2420007" y="662152"/>
                </a:cubicBezTo>
                <a:cubicBezTo>
                  <a:pt x="2456793" y="717331"/>
                  <a:pt x="2435773" y="698937"/>
                  <a:pt x="2475186" y="725214"/>
                </a:cubicBezTo>
                <a:cubicBezTo>
                  <a:pt x="2491024" y="772726"/>
                  <a:pt x="2469643" y="727163"/>
                  <a:pt x="2514600" y="764628"/>
                </a:cubicBezTo>
                <a:cubicBezTo>
                  <a:pt x="2521878" y="770693"/>
                  <a:pt x="2524300" y="780998"/>
                  <a:pt x="2530365" y="788276"/>
                </a:cubicBezTo>
                <a:cubicBezTo>
                  <a:pt x="2537502" y="796840"/>
                  <a:pt x="2546877" y="803360"/>
                  <a:pt x="2554014" y="811924"/>
                </a:cubicBezTo>
                <a:cubicBezTo>
                  <a:pt x="2589005" y="853914"/>
                  <a:pt x="2553963" y="816563"/>
                  <a:pt x="2577662" y="859221"/>
                </a:cubicBezTo>
                <a:cubicBezTo>
                  <a:pt x="2586864" y="875784"/>
                  <a:pt x="2600720" y="889570"/>
                  <a:pt x="2609193" y="906517"/>
                </a:cubicBezTo>
                <a:cubicBezTo>
                  <a:pt x="2619838" y="927808"/>
                  <a:pt x="2626236" y="948914"/>
                  <a:pt x="2648607" y="961697"/>
                </a:cubicBezTo>
                <a:cubicBezTo>
                  <a:pt x="2658013" y="967072"/>
                  <a:pt x="2669628" y="966952"/>
                  <a:pt x="2680138" y="969579"/>
                </a:cubicBezTo>
                <a:cubicBezTo>
                  <a:pt x="2685393" y="977462"/>
                  <a:pt x="2689838" y="985950"/>
                  <a:pt x="2695903" y="993228"/>
                </a:cubicBezTo>
                <a:cubicBezTo>
                  <a:pt x="2714440" y="1015473"/>
                  <a:pt x="2741736" y="1035851"/>
                  <a:pt x="2766848" y="1048407"/>
                </a:cubicBezTo>
                <a:cubicBezTo>
                  <a:pt x="2777358" y="1053662"/>
                  <a:pt x="2787468" y="1059809"/>
                  <a:pt x="2798379" y="1064173"/>
                </a:cubicBezTo>
                <a:cubicBezTo>
                  <a:pt x="2813809" y="1070345"/>
                  <a:pt x="2845676" y="1079938"/>
                  <a:pt x="2845676" y="1079938"/>
                </a:cubicBezTo>
                <a:cubicBezTo>
                  <a:pt x="2860659" y="1076941"/>
                  <a:pt x="2892583" y="1072250"/>
                  <a:pt x="2908738" y="1064173"/>
                </a:cubicBezTo>
                <a:cubicBezTo>
                  <a:pt x="2917212" y="1059936"/>
                  <a:pt x="2924503" y="1053662"/>
                  <a:pt x="2932386" y="1048407"/>
                </a:cubicBezTo>
                <a:cubicBezTo>
                  <a:pt x="2937641" y="1040524"/>
                  <a:pt x="2942086" y="1032037"/>
                  <a:pt x="2948151" y="1024759"/>
                </a:cubicBezTo>
                <a:cubicBezTo>
                  <a:pt x="2955288" y="1016195"/>
                  <a:pt x="2965616" y="1010387"/>
                  <a:pt x="2971800" y="1001111"/>
                </a:cubicBezTo>
                <a:cubicBezTo>
                  <a:pt x="2976409" y="994197"/>
                  <a:pt x="2976244" y="985027"/>
                  <a:pt x="2979682" y="977462"/>
                </a:cubicBezTo>
                <a:cubicBezTo>
                  <a:pt x="2989407" y="956067"/>
                  <a:pt x="3011214" y="914400"/>
                  <a:pt x="3011214" y="914400"/>
                </a:cubicBezTo>
                <a:cubicBezTo>
                  <a:pt x="3012921" y="907569"/>
                  <a:pt x="3021951" y="868020"/>
                  <a:pt x="3026979" y="859221"/>
                </a:cubicBezTo>
                <a:cubicBezTo>
                  <a:pt x="3033497" y="847814"/>
                  <a:pt x="3042744" y="838200"/>
                  <a:pt x="3050627" y="827690"/>
                </a:cubicBezTo>
                <a:cubicBezTo>
                  <a:pt x="3053153" y="817585"/>
                  <a:pt x="3060738" y="783821"/>
                  <a:pt x="3066393" y="772511"/>
                </a:cubicBezTo>
                <a:cubicBezTo>
                  <a:pt x="3070630" y="764037"/>
                  <a:pt x="3077921" y="757336"/>
                  <a:pt x="3082158" y="748862"/>
                </a:cubicBezTo>
                <a:cubicBezTo>
                  <a:pt x="3114787" y="683603"/>
                  <a:pt x="3060633" y="769324"/>
                  <a:pt x="3105807" y="701566"/>
                </a:cubicBezTo>
                <a:cubicBezTo>
                  <a:pt x="3108434" y="691056"/>
                  <a:pt x="3108844" y="679725"/>
                  <a:pt x="3113689" y="670035"/>
                </a:cubicBezTo>
                <a:cubicBezTo>
                  <a:pt x="3122163" y="653087"/>
                  <a:pt x="3134710" y="638504"/>
                  <a:pt x="3145220" y="622738"/>
                </a:cubicBezTo>
                <a:cubicBezTo>
                  <a:pt x="3150475" y="614855"/>
                  <a:pt x="3156749" y="607564"/>
                  <a:pt x="3160986" y="599090"/>
                </a:cubicBezTo>
                <a:cubicBezTo>
                  <a:pt x="3166241" y="588580"/>
                  <a:pt x="3172387" y="578469"/>
                  <a:pt x="3176751" y="567559"/>
                </a:cubicBezTo>
                <a:cubicBezTo>
                  <a:pt x="3182923" y="552129"/>
                  <a:pt x="3180766" y="532013"/>
                  <a:pt x="3192517" y="520262"/>
                </a:cubicBezTo>
                <a:cubicBezTo>
                  <a:pt x="3222864" y="489915"/>
                  <a:pt x="3209981" y="505889"/>
                  <a:pt x="3231931" y="472966"/>
                </a:cubicBezTo>
                <a:cubicBezTo>
                  <a:pt x="3251744" y="413526"/>
                  <a:pt x="3225018" y="486790"/>
                  <a:pt x="3255579" y="425669"/>
                </a:cubicBezTo>
                <a:cubicBezTo>
                  <a:pt x="3259295" y="418237"/>
                  <a:pt x="3258853" y="408935"/>
                  <a:pt x="3263462" y="402021"/>
                </a:cubicBezTo>
                <a:cubicBezTo>
                  <a:pt x="3269646" y="392746"/>
                  <a:pt x="3279973" y="386937"/>
                  <a:pt x="3287110" y="378373"/>
                </a:cubicBezTo>
                <a:cubicBezTo>
                  <a:pt x="3293175" y="371095"/>
                  <a:pt x="3295746" y="360963"/>
                  <a:pt x="3302876" y="354724"/>
                </a:cubicBezTo>
                <a:cubicBezTo>
                  <a:pt x="3317135" y="342247"/>
                  <a:pt x="3336774" y="336591"/>
                  <a:pt x="3350172" y="323193"/>
                </a:cubicBezTo>
                <a:cubicBezTo>
                  <a:pt x="3387219" y="286146"/>
                  <a:pt x="3364542" y="305731"/>
                  <a:pt x="3421117" y="268014"/>
                </a:cubicBezTo>
                <a:cubicBezTo>
                  <a:pt x="3421121" y="268011"/>
                  <a:pt x="3468409" y="236484"/>
                  <a:pt x="3468414" y="236483"/>
                </a:cubicBezTo>
                <a:lnTo>
                  <a:pt x="3499945" y="228600"/>
                </a:lnTo>
                <a:cubicBezTo>
                  <a:pt x="3545393" y="198302"/>
                  <a:pt x="3501549" y="224535"/>
                  <a:pt x="3547241" y="204952"/>
                </a:cubicBezTo>
                <a:cubicBezTo>
                  <a:pt x="3558042" y="200323"/>
                  <a:pt x="3567861" y="193550"/>
                  <a:pt x="3578772" y="189186"/>
                </a:cubicBezTo>
                <a:cubicBezTo>
                  <a:pt x="3594202" y="183014"/>
                  <a:pt x="3626069" y="173421"/>
                  <a:pt x="3626069" y="173421"/>
                </a:cubicBezTo>
                <a:cubicBezTo>
                  <a:pt x="3633952" y="168166"/>
                  <a:pt x="3641009" y="161387"/>
                  <a:pt x="3649717" y="157655"/>
                </a:cubicBezTo>
                <a:cubicBezTo>
                  <a:pt x="3659675" y="153387"/>
                  <a:pt x="3670831" y="152749"/>
                  <a:pt x="3681248" y="149773"/>
                </a:cubicBezTo>
                <a:cubicBezTo>
                  <a:pt x="3689237" y="147490"/>
                  <a:pt x="3696907" y="144173"/>
                  <a:pt x="3704896" y="141890"/>
                </a:cubicBezTo>
                <a:cubicBezTo>
                  <a:pt x="3715313" y="138914"/>
                  <a:pt x="3726010" y="136983"/>
                  <a:pt x="3736427" y="134007"/>
                </a:cubicBezTo>
                <a:cubicBezTo>
                  <a:pt x="3744417" y="131724"/>
                  <a:pt x="3751909" y="127655"/>
                  <a:pt x="3760076" y="126124"/>
                </a:cubicBezTo>
                <a:cubicBezTo>
                  <a:pt x="3794044" y="119755"/>
                  <a:pt x="3862551" y="110359"/>
                  <a:pt x="3862551" y="11035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81">
            <a:extLst>
              <a:ext uri="{FF2B5EF4-FFF2-40B4-BE49-F238E27FC236}">
                <a16:creationId xmlns:a16="http://schemas.microsoft.com/office/drawing/2014/main" id="{09A4253F-A6C4-4977-83FD-CADFC85AB271}"/>
              </a:ext>
            </a:extLst>
          </p:cNvPr>
          <p:cNvSpPr/>
          <p:nvPr/>
        </p:nvSpPr>
        <p:spPr>
          <a:xfrm>
            <a:off x="3633952" y="4087996"/>
            <a:ext cx="118241" cy="94593"/>
          </a:xfrm>
          <a:custGeom>
            <a:avLst/>
            <a:gdLst>
              <a:gd name="connsiteX0" fmla="*/ 0 w 118241"/>
              <a:gd name="connsiteY0" fmla="*/ 0 h 94593"/>
              <a:gd name="connsiteX1" fmla="*/ 39414 w 118241"/>
              <a:gd name="connsiteY1" fmla="*/ 23648 h 94593"/>
              <a:gd name="connsiteX2" fmla="*/ 86710 w 118241"/>
              <a:gd name="connsiteY2" fmla="*/ 70945 h 94593"/>
              <a:gd name="connsiteX3" fmla="*/ 118241 w 118241"/>
              <a:gd name="connsiteY3" fmla="*/ 94593 h 9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41" h="94593">
                <a:moveTo>
                  <a:pt x="0" y="0"/>
                </a:moveTo>
                <a:cubicBezTo>
                  <a:pt x="13138" y="7883"/>
                  <a:pt x="27556" y="13946"/>
                  <a:pt x="39414" y="23648"/>
                </a:cubicBezTo>
                <a:cubicBezTo>
                  <a:pt x="56670" y="37767"/>
                  <a:pt x="68159" y="58578"/>
                  <a:pt x="86710" y="70945"/>
                </a:cubicBezTo>
                <a:cubicBezTo>
                  <a:pt x="113450" y="88771"/>
                  <a:pt x="103659" y="80011"/>
                  <a:pt x="118241" y="9459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82">
            <a:extLst>
              <a:ext uri="{FF2B5EF4-FFF2-40B4-BE49-F238E27FC236}">
                <a16:creationId xmlns:a16="http://schemas.microsoft.com/office/drawing/2014/main" id="{22D8780D-5915-4AFB-86FC-6F829282E43E}"/>
              </a:ext>
            </a:extLst>
          </p:cNvPr>
          <p:cNvSpPr/>
          <p:nvPr/>
        </p:nvSpPr>
        <p:spPr>
          <a:xfrm>
            <a:off x="3681248" y="3646562"/>
            <a:ext cx="4162097" cy="985344"/>
          </a:xfrm>
          <a:custGeom>
            <a:avLst/>
            <a:gdLst>
              <a:gd name="connsiteX0" fmla="*/ 0 w 4162097"/>
              <a:gd name="connsiteY0" fmla="*/ 480848 h 985344"/>
              <a:gd name="connsiteX1" fmla="*/ 70945 w 4162097"/>
              <a:gd name="connsiteY1" fmla="*/ 536027 h 985344"/>
              <a:gd name="connsiteX2" fmla="*/ 94593 w 4162097"/>
              <a:gd name="connsiteY2" fmla="*/ 543910 h 985344"/>
              <a:gd name="connsiteX3" fmla="*/ 141890 w 4162097"/>
              <a:gd name="connsiteY3" fmla="*/ 575441 h 985344"/>
              <a:gd name="connsiteX4" fmla="*/ 204952 w 4162097"/>
              <a:gd name="connsiteY4" fmla="*/ 599089 h 985344"/>
              <a:gd name="connsiteX5" fmla="*/ 252249 w 4162097"/>
              <a:gd name="connsiteY5" fmla="*/ 606972 h 985344"/>
              <a:gd name="connsiteX6" fmla="*/ 299545 w 4162097"/>
              <a:gd name="connsiteY6" fmla="*/ 622737 h 985344"/>
              <a:gd name="connsiteX7" fmla="*/ 480849 w 4162097"/>
              <a:gd name="connsiteY7" fmla="*/ 646386 h 985344"/>
              <a:gd name="connsiteX8" fmla="*/ 630621 w 4162097"/>
              <a:gd name="connsiteY8" fmla="*/ 630620 h 985344"/>
              <a:gd name="connsiteX9" fmla="*/ 654269 w 4162097"/>
              <a:gd name="connsiteY9" fmla="*/ 614855 h 985344"/>
              <a:gd name="connsiteX10" fmla="*/ 685800 w 4162097"/>
              <a:gd name="connsiteY10" fmla="*/ 606972 h 985344"/>
              <a:gd name="connsiteX11" fmla="*/ 733097 w 4162097"/>
              <a:gd name="connsiteY11" fmla="*/ 591206 h 985344"/>
              <a:gd name="connsiteX12" fmla="*/ 756745 w 4162097"/>
              <a:gd name="connsiteY12" fmla="*/ 583324 h 985344"/>
              <a:gd name="connsiteX13" fmla="*/ 780393 w 4162097"/>
              <a:gd name="connsiteY13" fmla="*/ 567558 h 985344"/>
              <a:gd name="connsiteX14" fmla="*/ 796159 w 4162097"/>
              <a:gd name="connsiteY14" fmla="*/ 543910 h 985344"/>
              <a:gd name="connsiteX15" fmla="*/ 819807 w 4162097"/>
              <a:gd name="connsiteY15" fmla="*/ 536027 h 985344"/>
              <a:gd name="connsiteX16" fmla="*/ 867104 w 4162097"/>
              <a:gd name="connsiteY16" fmla="*/ 488731 h 985344"/>
              <a:gd name="connsiteX17" fmla="*/ 890752 w 4162097"/>
              <a:gd name="connsiteY17" fmla="*/ 465082 h 985344"/>
              <a:gd name="connsiteX18" fmla="*/ 914400 w 4162097"/>
              <a:gd name="connsiteY18" fmla="*/ 457200 h 985344"/>
              <a:gd name="connsiteX19" fmla="*/ 938049 w 4162097"/>
              <a:gd name="connsiteY19" fmla="*/ 441434 h 985344"/>
              <a:gd name="connsiteX20" fmla="*/ 961697 w 4162097"/>
              <a:gd name="connsiteY20" fmla="*/ 417786 h 985344"/>
              <a:gd name="connsiteX21" fmla="*/ 1032642 w 4162097"/>
              <a:gd name="connsiteY21" fmla="*/ 386255 h 985344"/>
              <a:gd name="connsiteX22" fmla="*/ 1095704 w 4162097"/>
              <a:gd name="connsiteY22" fmla="*/ 315310 h 985344"/>
              <a:gd name="connsiteX23" fmla="*/ 1135118 w 4162097"/>
              <a:gd name="connsiteY23" fmla="*/ 268013 h 985344"/>
              <a:gd name="connsiteX24" fmla="*/ 1158766 w 4162097"/>
              <a:gd name="connsiteY24" fmla="*/ 220717 h 985344"/>
              <a:gd name="connsiteX25" fmla="*/ 1182414 w 4162097"/>
              <a:gd name="connsiteY25" fmla="*/ 197068 h 985344"/>
              <a:gd name="connsiteX26" fmla="*/ 1221828 w 4162097"/>
              <a:gd name="connsiteY26" fmla="*/ 149772 h 985344"/>
              <a:gd name="connsiteX27" fmla="*/ 1269124 w 4162097"/>
              <a:gd name="connsiteY27" fmla="*/ 126124 h 985344"/>
              <a:gd name="connsiteX28" fmla="*/ 1316421 w 4162097"/>
              <a:gd name="connsiteY28" fmla="*/ 94593 h 985344"/>
              <a:gd name="connsiteX29" fmla="*/ 1340069 w 4162097"/>
              <a:gd name="connsiteY29" fmla="*/ 78827 h 985344"/>
              <a:gd name="connsiteX30" fmla="*/ 1363718 w 4162097"/>
              <a:gd name="connsiteY30" fmla="*/ 55179 h 985344"/>
              <a:gd name="connsiteX31" fmla="*/ 1387366 w 4162097"/>
              <a:gd name="connsiteY31" fmla="*/ 47296 h 985344"/>
              <a:gd name="connsiteX32" fmla="*/ 1418897 w 4162097"/>
              <a:gd name="connsiteY32" fmla="*/ 31531 h 985344"/>
              <a:gd name="connsiteX33" fmla="*/ 1442545 w 4162097"/>
              <a:gd name="connsiteY33" fmla="*/ 23648 h 985344"/>
              <a:gd name="connsiteX34" fmla="*/ 1489842 w 4162097"/>
              <a:gd name="connsiteY34" fmla="*/ 0 h 985344"/>
              <a:gd name="connsiteX35" fmla="*/ 1639614 w 4162097"/>
              <a:gd name="connsiteY35" fmla="*/ 7882 h 985344"/>
              <a:gd name="connsiteX36" fmla="*/ 1663262 w 4162097"/>
              <a:gd name="connsiteY36" fmla="*/ 15765 h 985344"/>
              <a:gd name="connsiteX37" fmla="*/ 1710559 w 4162097"/>
              <a:gd name="connsiteY37" fmla="*/ 47296 h 985344"/>
              <a:gd name="connsiteX38" fmla="*/ 1734207 w 4162097"/>
              <a:gd name="connsiteY38" fmla="*/ 63062 h 985344"/>
              <a:gd name="connsiteX39" fmla="*/ 1757855 w 4162097"/>
              <a:gd name="connsiteY39" fmla="*/ 86710 h 985344"/>
              <a:gd name="connsiteX40" fmla="*/ 1781504 w 4162097"/>
              <a:gd name="connsiteY40" fmla="*/ 102475 h 985344"/>
              <a:gd name="connsiteX41" fmla="*/ 1813035 w 4162097"/>
              <a:gd name="connsiteY41" fmla="*/ 126124 h 985344"/>
              <a:gd name="connsiteX42" fmla="*/ 1836683 w 4162097"/>
              <a:gd name="connsiteY42" fmla="*/ 149772 h 985344"/>
              <a:gd name="connsiteX43" fmla="*/ 1883980 w 4162097"/>
              <a:gd name="connsiteY43" fmla="*/ 181303 h 985344"/>
              <a:gd name="connsiteX44" fmla="*/ 1907628 w 4162097"/>
              <a:gd name="connsiteY44" fmla="*/ 197068 h 985344"/>
              <a:gd name="connsiteX45" fmla="*/ 1978573 w 4162097"/>
              <a:gd name="connsiteY45" fmla="*/ 252248 h 985344"/>
              <a:gd name="connsiteX46" fmla="*/ 2002221 w 4162097"/>
              <a:gd name="connsiteY46" fmla="*/ 260131 h 985344"/>
              <a:gd name="connsiteX47" fmla="*/ 2025869 w 4162097"/>
              <a:gd name="connsiteY47" fmla="*/ 283779 h 985344"/>
              <a:gd name="connsiteX48" fmla="*/ 2073166 w 4162097"/>
              <a:gd name="connsiteY48" fmla="*/ 315310 h 985344"/>
              <a:gd name="connsiteX49" fmla="*/ 2096814 w 4162097"/>
              <a:gd name="connsiteY49" fmla="*/ 331075 h 985344"/>
              <a:gd name="connsiteX50" fmla="*/ 2167759 w 4162097"/>
              <a:gd name="connsiteY50" fmla="*/ 394137 h 985344"/>
              <a:gd name="connsiteX51" fmla="*/ 2207173 w 4162097"/>
              <a:gd name="connsiteY51" fmla="*/ 441434 h 985344"/>
              <a:gd name="connsiteX52" fmla="*/ 2230821 w 4162097"/>
              <a:gd name="connsiteY52" fmla="*/ 472965 h 985344"/>
              <a:gd name="connsiteX53" fmla="*/ 2278118 w 4162097"/>
              <a:gd name="connsiteY53" fmla="*/ 504496 h 985344"/>
              <a:gd name="connsiteX54" fmla="*/ 2309649 w 4162097"/>
              <a:gd name="connsiteY54" fmla="*/ 528144 h 985344"/>
              <a:gd name="connsiteX55" fmla="*/ 2356945 w 4162097"/>
              <a:gd name="connsiteY55" fmla="*/ 567558 h 985344"/>
              <a:gd name="connsiteX56" fmla="*/ 2372711 w 4162097"/>
              <a:gd name="connsiteY56" fmla="*/ 591206 h 985344"/>
              <a:gd name="connsiteX57" fmla="*/ 2396359 w 4162097"/>
              <a:gd name="connsiteY57" fmla="*/ 606972 h 985344"/>
              <a:gd name="connsiteX58" fmla="*/ 2404242 w 4162097"/>
              <a:gd name="connsiteY58" fmla="*/ 630620 h 985344"/>
              <a:gd name="connsiteX59" fmla="*/ 2427890 w 4162097"/>
              <a:gd name="connsiteY59" fmla="*/ 654268 h 985344"/>
              <a:gd name="connsiteX60" fmla="*/ 2451538 w 4162097"/>
              <a:gd name="connsiteY60" fmla="*/ 701565 h 985344"/>
              <a:gd name="connsiteX61" fmla="*/ 2467304 w 4162097"/>
              <a:gd name="connsiteY61" fmla="*/ 748862 h 985344"/>
              <a:gd name="connsiteX62" fmla="*/ 2483069 w 4162097"/>
              <a:gd name="connsiteY62" fmla="*/ 772510 h 985344"/>
              <a:gd name="connsiteX63" fmla="*/ 2506718 w 4162097"/>
              <a:gd name="connsiteY63" fmla="*/ 827689 h 985344"/>
              <a:gd name="connsiteX64" fmla="*/ 2530366 w 4162097"/>
              <a:gd name="connsiteY64" fmla="*/ 843455 h 985344"/>
              <a:gd name="connsiteX65" fmla="*/ 2569780 w 4162097"/>
              <a:gd name="connsiteY65" fmla="*/ 890751 h 985344"/>
              <a:gd name="connsiteX66" fmla="*/ 2585545 w 4162097"/>
              <a:gd name="connsiteY66" fmla="*/ 914400 h 985344"/>
              <a:gd name="connsiteX67" fmla="*/ 2656490 w 4162097"/>
              <a:gd name="connsiteY67" fmla="*/ 977462 h 985344"/>
              <a:gd name="connsiteX68" fmla="*/ 2680138 w 4162097"/>
              <a:gd name="connsiteY68" fmla="*/ 985344 h 985344"/>
              <a:gd name="connsiteX69" fmla="*/ 2916621 w 4162097"/>
              <a:gd name="connsiteY69" fmla="*/ 969579 h 985344"/>
              <a:gd name="connsiteX70" fmla="*/ 2948152 w 4162097"/>
              <a:gd name="connsiteY70" fmla="*/ 953813 h 985344"/>
              <a:gd name="connsiteX71" fmla="*/ 2979683 w 4162097"/>
              <a:gd name="connsiteY71" fmla="*/ 922282 h 985344"/>
              <a:gd name="connsiteX72" fmla="*/ 2987566 w 4162097"/>
              <a:gd name="connsiteY72" fmla="*/ 898634 h 985344"/>
              <a:gd name="connsiteX73" fmla="*/ 3034862 w 4162097"/>
              <a:gd name="connsiteY73" fmla="*/ 851337 h 985344"/>
              <a:gd name="connsiteX74" fmla="*/ 3042745 w 4162097"/>
              <a:gd name="connsiteY74" fmla="*/ 827689 h 985344"/>
              <a:gd name="connsiteX75" fmla="*/ 3058511 w 4162097"/>
              <a:gd name="connsiteY75" fmla="*/ 804041 h 985344"/>
              <a:gd name="connsiteX76" fmla="*/ 3066393 w 4162097"/>
              <a:gd name="connsiteY76" fmla="*/ 772510 h 985344"/>
              <a:gd name="connsiteX77" fmla="*/ 3074276 w 4162097"/>
              <a:gd name="connsiteY77" fmla="*/ 748862 h 985344"/>
              <a:gd name="connsiteX78" fmla="*/ 3082159 w 4162097"/>
              <a:gd name="connsiteY78" fmla="*/ 717331 h 985344"/>
              <a:gd name="connsiteX79" fmla="*/ 3097924 w 4162097"/>
              <a:gd name="connsiteY79" fmla="*/ 670034 h 985344"/>
              <a:gd name="connsiteX80" fmla="*/ 3121573 w 4162097"/>
              <a:gd name="connsiteY80" fmla="*/ 646386 h 985344"/>
              <a:gd name="connsiteX81" fmla="*/ 3184635 w 4162097"/>
              <a:gd name="connsiteY81" fmla="*/ 583324 h 985344"/>
              <a:gd name="connsiteX82" fmla="*/ 3231931 w 4162097"/>
              <a:gd name="connsiteY82" fmla="*/ 536027 h 985344"/>
              <a:gd name="connsiteX83" fmla="*/ 3287111 w 4162097"/>
              <a:gd name="connsiteY83" fmla="*/ 504496 h 985344"/>
              <a:gd name="connsiteX84" fmla="*/ 3302876 w 4162097"/>
              <a:gd name="connsiteY84" fmla="*/ 480848 h 985344"/>
              <a:gd name="connsiteX85" fmla="*/ 3373821 w 4162097"/>
              <a:gd name="connsiteY85" fmla="*/ 425668 h 985344"/>
              <a:gd name="connsiteX86" fmla="*/ 3397469 w 4162097"/>
              <a:gd name="connsiteY86" fmla="*/ 409903 h 985344"/>
              <a:gd name="connsiteX87" fmla="*/ 3421118 w 4162097"/>
              <a:gd name="connsiteY87" fmla="*/ 394137 h 985344"/>
              <a:gd name="connsiteX88" fmla="*/ 3484180 w 4162097"/>
              <a:gd name="connsiteY88" fmla="*/ 362606 h 985344"/>
              <a:gd name="connsiteX89" fmla="*/ 3539359 w 4162097"/>
              <a:gd name="connsiteY89" fmla="*/ 331075 h 985344"/>
              <a:gd name="connsiteX90" fmla="*/ 3586655 w 4162097"/>
              <a:gd name="connsiteY90" fmla="*/ 299544 h 985344"/>
              <a:gd name="connsiteX91" fmla="*/ 3657600 w 4162097"/>
              <a:gd name="connsiteY91" fmla="*/ 275896 h 985344"/>
              <a:gd name="connsiteX92" fmla="*/ 3681249 w 4162097"/>
              <a:gd name="connsiteY92" fmla="*/ 268013 h 985344"/>
              <a:gd name="connsiteX93" fmla="*/ 3704897 w 4162097"/>
              <a:gd name="connsiteY93" fmla="*/ 252248 h 985344"/>
              <a:gd name="connsiteX94" fmla="*/ 3767959 w 4162097"/>
              <a:gd name="connsiteY94" fmla="*/ 236482 h 985344"/>
              <a:gd name="connsiteX95" fmla="*/ 3815255 w 4162097"/>
              <a:gd name="connsiteY95" fmla="*/ 228600 h 985344"/>
              <a:gd name="connsiteX96" fmla="*/ 4020207 w 4162097"/>
              <a:gd name="connsiteY96" fmla="*/ 220717 h 985344"/>
              <a:gd name="connsiteX97" fmla="*/ 4162097 w 4162097"/>
              <a:gd name="connsiteY97" fmla="*/ 212834 h 9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162097" h="985344">
                <a:moveTo>
                  <a:pt x="0" y="480848"/>
                </a:moveTo>
                <a:cubicBezTo>
                  <a:pt x="23648" y="499241"/>
                  <a:pt x="42523" y="526553"/>
                  <a:pt x="70945" y="536027"/>
                </a:cubicBezTo>
                <a:cubicBezTo>
                  <a:pt x="78828" y="538655"/>
                  <a:pt x="87330" y="539875"/>
                  <a:pt x="94593" y="543910"/>
                </a:cubicBezTo>
                <a:cubicBezTo>
                  <a:pt x="111156" y="553112"/>
                  <a:pt x="124297" y="568404"/>
                  <a:pt x="141890" y="575441"/>
                </a:cubicBezTo>
                <a:cubicBezTo>
                  <a:pt x="149554" y="578507"/>
                  <a:pt x="191055" y="596001"/>
                  <a:pt x="204952" y="599089"/>
                </a:cubicBezTo>
                <a:cubicBezTo>
                  <a:pt x="220555" y="602556"/>
                  <a:pt x="236483" y="604344"/>
                  <a:pt x="252249" y="606972"/>
                </a:cubicBezTo>
                <a:cubicBezTo>
                  <a:pt x="268014" y="612227"/>
                  <a:pt x="283195" y="619764"/>
                  <a:pt x="299545" y="622737"/>
                </a:cubicBezTo>
                <a:cubicBezTo>
                  <a:pt x="417385" y="644163"/>
                  <a:pt x="356979" y="636063"/>
                  <a:pt x="480849" y="646386"/>
                </a:cubicBezTo>
                <a:cubicBezTo>
                  <a:pt x="492429" y="645662"/>
                  <a:pt x="591242" y="650310"/>
                  <a:pt x="630621" y="630620"/>
                </a:cubicBezTo>
                <a:cubicBezTo>
                  <a:pt x="639095" y="626383"/>
                  <a:pt x="645561" y="618587"/>
                  <a:pt x="654269" y="614855"/>
                </a:cubicBezTo>
                <a:cubicBezTo>
                  <a:pt x="664227" y="610587"/>
                  <a:pt x="675423" y="610085"/>
                  <a:pt x="685800" y="606972"/>
                </a:cubicBezTo>
                <a:cubicBezTo>
                  <a:pt x="701718" y="602197"/>
                  <a:pt x="717331" y="596461"/>
                  <a:pt x="733097" y="591206"/>
                </a:cubicBezTo>
                <a:lnTo>
                  <a:pt x="756745" y="583324"/>
                </a:lnTo>
                <a:cubicBezTo>
                  <a:pt x="764628" y="578069"/>
                  <a:pt x="773694" y="574257"/>
                  <a:pt x="780393" y="567558"/>
                </a:cubicBezTo>
                <a:cubicBezTo>
                  <a:pt x="787092" y="560859"/>
                  <a:pt x="788761" y="549828"/>
                  <a:pt x="796159" y="543910"/>
                </a:cubicBezTo>
                <a:cubicBezTo>
                  <a:pt x="802647" y="538719"/>
                  <a:pt x="811924" y="538655"/>
                  <a:pt x="819807" y="536027"/>
                </a:cubicBezTo>
                <a:lnTo>
                  <a:pt x="867104" y="488731"/>
                </a:lnTo>
                <a:cubicBezTo>
                  <a:pt x="874987" y="480848"/>
                  <a:pt x="880176" y="468607"/>
                  <a:pt x="890752" y="465082"/>
                </a:cubicBezTo>
                <a:lnTo>
                  <a:pt x="914400" y="457200"/>
                </a:lnTo>
                <a:cubicBezTo>
                  <a:pt x="922283" y="451945"/>
                  <a:pt x="930771" y="447499"/>
                  <a:pt x="938049" y="441434"/>
                </a:cubicBezTo>
                <a:cubicBezTo>
                  <a:pt x="946613" y="434297"/>
                  <a:pt x="951952" y="423200"/>
                  <a:pt x="961697" y="417786"/>
                </a:cubicBezTo>
                <a:cubicBezTo>
                  <a:pt x="1011670" y="390023"/>
                  <a:pt x="998763" y="416369"/>
                  <a:pt x="1032642" y="386255"/>
                </a:cubicBezTo>
                <a:cubicBezTo>
                  <a:pt x="1131187" y="298659"/>
                  <a:pt x="1048640" y="371786"/>
                  <a:pt x="1095704" y="315310"/>
                </a:cubicBezTo>
                <a:cubicBezTo>
                  <a:pt x="1146279" y="254621"/>
                  <a:pt x="1095977" y="326724"/>
                  <a:pt x="1135118" y="268013"/>
                </a:cubicBezTo>
                <a:cubicBezTo>
                  <a:pt x="1143018" y="244310"/>
                  <a:pt x="1141785" y="241094"/>
                  <a:pt x="1158766" y="220717"/>
                </a:cubicBezTo>
                <a:cubicBezTo>
                  <a:pt x="1165903" y="212153"/>
                  <a:pt x="1175277" y="205632"/>
                  <a:pt x="1182414" y="197068"/>
                </a:cubicBezTo>
                <a:cubicBezTo>
                  <a:pt x="1200589" y="175258"/>
                  <a:pt x="1195923" y="167042"/>
                  <a:pt x="1221828" y="149772"/>
                </a:cubicBezTo>
                <a:cubicBezTo>
                  <a:pt x="1292929" y="102371"/>
                  <a:pt x="1194705" y="188140"/>
                  <a:pt x="1269124" y="126124"/>
                </a:cubicBezTo>
                <a:cubicBezTo>
                  <a:pt x="1308490" y="93320"/>
                  <a:pt x="1274862" y="108445"/>
                  <a:pt x="1316421" y="94593"/>
                </a:cubicBezTo>
                <a:cubicBezTo>
                  <a:pt x="1324304" y="89338"/>
                  <a:pt x="1332791" y="84892"/>
                  <a:pt x="1340069" y="78827"/>
                </a:cubicBezTo>
                <a:cubicBezTo>
                  <a:pt x="1348633" y="71690"/>
                  <a:pt x="1354442" y="61363"/>
                  <a:pt x="1363718" y="55179"/>
                </a:cubicBezTo>
                <a:cubicBezTo>
                  <a:pt x="1370632" y="50570"/>
                  <a:pt x="1379729" y="50569"/>
                  <a:pt x="1387366" y="47296"/>
                </a:cubicBezTo>
                <a:cubicBezTo>
                  <a:pt x="1398167" y="42667"/>
                  <a:pt x="1408096" y="36160"/>
                  <a:pt x="1418897" y="31531"/>
                </a:cubicBezTo>
                <a:cubicBezTo>
                  <a:pt x="1426534" y="28258"/>
                  <a:pt x="1435113" y="27364"/>
                  <a:pt x="1442545" y="23648"/>
                </a:cubicBezTo>
                <a:cubicBezTo>
                  <a:pt x="1503658" y="-6910"/>
                  <a:pt x="1430409" y="19808"/>
                  <a:pt x="1489842" y="0"/>
                </a:cubicBezTo>
                <a:cubicBezTo>
                  <a:pt x="1539766" y="2627"/>
                  <a:pt x="1589826" y="3356"/>
                  <a:pt x="1639614" y="7882"/>
                </a:cubicBezTo>
                <a:cubicBezTo>
                  <a:pt x="1647889" y="8634"/>
                  <a:pt x="1655999" y="11730"/>
                  <a:pt x="1663262" y="15765"/>
                </a:cubicBezTo>
                <a:cubicBezTo>
                  <a:pt x="1679825" y="24967"/>
                  <a:pt x="1694793" y="36786"/>
                  <a:pt x="1710559" y="47296"/>
                </a:cubicBezTo>
                <a:cubicBezTo>
                  <a:pt x="1718442" y="52551"/>
                  <a:pt x="1727508" y="56363"/>
                  <a:pt x="1734207" y="63062"/>
                </a:cubicBezTo>
                <a:cubicBezTo>
                  <a:pt x="1742090" y="70945"/>
                  <a:pt x="1749291" y="79573"/>
                  <a:pt x="1757855" y="86710"/>
                </a:cubicBezTo>
                <a:cubicBezTo>
                  <a:pt x="1765133" y="92775"/>
                  <a:pt x="1773795" y="96968"/>
                  <a:pt x="1781504" y="102475"/>
                </a:cubicBezTo>
                <a:cubicBezTo>
                  <a:pt x="1792195" y="110111"/>
                  <a:pt x="1803060" y="117574"/>
                  <a:pt x="1813035" y="126124"/>
                </a:cubicBezTo>
                <a:cubicBezTo>
                  <a:pt x="1821499" y="133379"/>
                  <a:pt x="1827883" y="142928"/>
                  <a:pt x="1836683" y="149772"/>
                </a:cubicBezTo>
                <a:cubicBezTo>
                  <a:pt x="1851640" y="161405"/>
                  <a:pt x="1868214" y="170793"/>
                  <a:pt x="1883980" y="181303"/>
                </a:cubicBezTo>
                <a:cubicBezTo>
                  <a:pt x="1891863" y="186558"/>
                  <a:pt x="1900929" y="190369"/>
                  <a:pt x="1907628" y="197068"/>
                </a:cubicBezTo>
                <a:cubicBezTo>
                  <a:pt x="1928033" y="217474"/>
                  <a:pt x="1950284" y="242818"/>
                  <a:pt x="1978573" y="252248"/>
                </a:cubicBezTo>
                <a:lnTo>
                  <a:pt x="2002221" y="260131"/>
                </a:lnTo>
                <a:cubicBezTo>
                  <a:pt x="2010104" y="268014"/>
                  <a:pt x="2017069" y="276935"/>
                  <a:pt x="2025869" y="283779"/>
                </a:cubicBezTo>
                <a:cubicBezTo>
                  <a:pt x="2040826" y="295412"/>
                  <a:pt x="2057400" y="304800"/>
                  <a:pt x="2073166" y="315310"/>
                </a:cubicBezTo>
                <a:cubicBezTo>
                  <a:pt x="2081049" y="320565"/>
                  <a:pt x="2090115" y="324376"/>
                  <a:pt x="2096814" y="331075"/>
                </a:cubicBezTo>
                <a:cubicBezTo>
                  <a:pt x="2150810" y="385071"/>
                  <a:pt x="2125559" y="366005"/>
                  <a:pt x="2167759" y="394137"/>
                </a:cubicBezTo>
                <a:cubicBezTo>
                  <a:pt x="2202601" y="446403"/>
                  <a:pt x="2161653" y="388329"/>
                  <a:pt x="2207173" y="441434"/>
                </a:cubicBezTo>
                <a:cubicBezTo>
                  <a:pt x="2215723" y="451409"/>
                  <a:pt x="2221002" y="464237"/>
                  <a:pt x="2230821" y="472965"/>
                </a:cubicBezTo>
                <a:cubicBezTo>
                  <a:pt x="2244983" y="485553"/>
                  <a:pt x="2262960" y="493127"/>
                  <a:pt x="2278118" y="504496"/>
                </a:cubicBezTo>
                <a:cubicBezTo>
                  <a:pt x="2288628" y="512379"/>
                  <a:pt x="2299674" y="519594"/>
                  <a:pt x="2309649" y="528144"/>
                </a:cubicBezTo>
                <a:cubicBezTo>
                  <a:pt x="2362757" y="573666"/>
                  <a:pt x="2304678" y="532714"/>
                  <a:pt x="2356945" y="567558"/>
                </a:cubicBezTo>
                <a:cubicBezTo>
                  <a:pt x="2362200" y="575441"/>
                  <a:pt x="2366012" y="584507"/>
                  <a:pt x="2372711" y="591206"/>
                </a:cubicBezTo>
                <a:cubicBezTo>
                  <a:pt x="2379410" y="597905"/>
                  <a:pt x="2390441" y="599574"/>
                  <a:pt x="2396359" y="606972"/>
                </a:cubicBezTo>
                <a:cubicBezTo>
                  <a:pt x="2401550" y="613460"/>
                  <a:pt x="2399633" y="623706"/>
                  <a:pt x="2404242" y="630620"/>
                </a:cubicBezTo>
                <a:cubicBezTo>
                  <a:pt x="2410426" y="639895"/>
                  <a:pt x="2420007" y="646385"/>
                  <a:pt x="2427890" y="654268"/>
                </a:cubicBezTo>
                <a:cubicBezTo>
                  <a:pt x="2456639" y="740514"/>
                  <a:pt x="2410790" y="609882"/>
                  <a:pt x="2451538" y="701565"/>
                </a:cubicBezTo>
                <a:cubicBezTo>
                  <a:pt x="2458287" y="716751"/>
                  <a:pt x="2458086" y="735034"/>
                  <a:pt x="2467304" y="748862"/>
                </a:cubicBezTo>
                <a:cubicBezTo>
                  <a:pt x="2472559" y="756745"/>
                  <a:pt x="2478832" y="764036"/>
                  <a:pt x="2483069" y="772510"/>
                </a:cubicBezTo>
                <a:cubicBezTo>
                  <a:pt x="2495391" y="797153"/>
                  <a:pt x="2486214" y="803084"/>
                  <a:pt x="2506718" y="827689"/>
                </a:cubicBezTo>
                <a:cubicBezTo>
                  <a:pt x="2512783" y="834967"/>
                  <a:pt x="2522483" y="838200"/>
                  <a:pt x="2530366" y="843455"/>
                </a:cubicBezTo>
                <a:cubicBezTo>
                  <a:pt x="2569511" y="902173"/>
                  <a:pt x="2519197" y="830051"/>
                  <a:pt x="2569780" y="890751"/>
                </a:cubicBezTo>
                <a:cubicBezTo>
                  <a:pt x="2575845" y="898029"/>
                  <a:pt x="2579251" y="907319"/>
                  <a:pt x="2585545" y="914400"/>
                </a:cubicBezTo>
                <a:cubicBezTo>
                  <a:pt x="2602253" y="933196"/>
                  <a:pt x="2630136" y="964285"/>
                  <a:pt x="2656490" y="977462"/>
                </a:cubicBezTo>
                <a:cubicBezTo>
                  <a:pt x="2663922" y="981178"/>
                  <a:pt x="2672255" y="982717"/>
                  <a:pt x="2680138" y="985344"/>
                </a:cubicBezTo>
                <a:cubicBezTo>
                  <a:pt x="2758966" y="980089"/>
                  <a:pt x="2838159" y="978810"/>
                  <a:pt x="2916621" y="969579"/>
                </a:cubicBezTo>
                <a:cubicBezTo>
                  <a:pt x="2928291" y="968206"/>
                  <a:pt x="2938751" y="960864"/>
                  <a:pt x="2948152" y="953813"/>
                </a:cubicBezTo>
                <a:cubicBezTo>
                  <a:pt x="2960043" y="944895"/>
                  <a:pt x="2969173" y="932792"/>
                  <a:pt x="2979683" y="922282"/>
                </a:cubicBezTo>
                <a:cubicBezTo>
                  <a:pt x="2982311" y="914399"/>
                  <a:pt x="2982465" y="905193"/>
                  <a:pt x="2987566" y="898634"/>
                </a:cubicBezTo>
                <a:cubicBezTo>
                  <a:pt x="3001254" y="881035"/>
                  <a:pt x="3034862" y="851337"/>
                  <a:pt x="3034862" y="851337"/>
                </a:cubicBezTo>
                <a:cubicBezTo>
                  <a:pt x="3037490" y="843454"/>
                  <a:pt x="3039029" y="835121"/>
                  <a:pt x="3042745" y="827689"/>
                </a:cubicBezTo>
                <a:cubicBezTo>
                  <a:pt x="3046982" y="819215"/>
                  <a:pt x="3054779" y="812749"/>
                  <a:pt x="3058511" y="804041"/>
                </a:cubicBezTo>
                <a:cubicBezTo>
                  <a:pt x="3062779" y="794083"/>
                  <a:pt x="3063417" y="782927"/>
                  <a:pt x="3066393" y="772510"/>
                </a:cubicBezTo>
                <a:cubicBezTo>
                  <a:pt x="3068676" y="764521"/>
                  <a:pt x="3071993" y="756851"/>
                  <a:pt x="3074276" y="748862"/>
                </a:cubicBezTo>
                <a:cubicBezTo>
                  <a:pt x="3077252" y="738445"/>
                  <a:pt x="3079046" y="727708"/>
                  <a:pt x="3082159" y="717331"/>
                </a:cubicBezTo>
                <a:cubicBezTo>
                  <a:pt x="3086934" y="701413"/>
                  <a:pt x="3086173" y="681785"/>
                  <a:pt x="3097924" y="670034"/>
                </a:cubicBezTo>
                <a:lnTo>
                  <a:pt x="3121573" y="646386"/>
                </a:lnTo>
                <a:cubicBezTo>
                  <a:pt x="3157611" y="574309"/>
                  <a:pt x="3108535" y="659426"/>
                  <a:pt x="3184635" y="583324"/>
                </a:cubicBezTo>
                <a:cubicBezTo>
                  <a:pt x="3200400" y="567558"/>
                  <a:pt x="3211989" y="545998"/>
                  <a:pt x="3231931" y="536027"/>
                </a:cubicBezTo>
                <a:cubicBezTo>
                  <a:pt x="3271936" y="516025"/>
                  <a:pt x="3253685" y="526780"/>
                  <a:pt x="3287111" y="504496"/>
                </a:cubicBezTo>
                <a:cubicBezTo>
                  <a:pt x="3292366" y="496613"/>
                  <a:pt x="3296811" y="488126"/>
                  <a:pt x="3302876" y="480848"/>
                </a:cubicBezTo>
                <a:cubicBezTo>
                  <a:pt x="3326029" y="453064"/>
                  <a:pt x="3340864" y="447640"/>
                  <a:pt x="3373821" y="425668"/>
                </a:cubicBezTo>
                <a:lnTo>
                  <a:pt x="3397469" y="409903"/>
                </a:lnTo>
                <a:cubicBezTo>
                  <a:pt x="3405352" y="404648"/>
                  <a:pt x="3412644" y="398374"/>
                  <a:pt x="3421118" y="394137"/>
                </a:cubicBezTo>
                <a:cubicBezTo>
                  <a:pt x="3442139" y="383627"/>
                  <a:pt x="3464625" y="375642"/>
                  <a:pt x="3484180" y="362606"/>
                </a:cubicBezTo>
                <a:cubicBezTo>
                  <a:pt x="3565998" y="308062"/>
                  <a:pt x="3439329" y="391094"/>
                  <a:pt x="3539359" y="331075"/>
                </a:cubicBezTo>
                <a:cubicBezTo>
                  <a:pt x="3555606" y="321326"/>
                  <a:pt x="3568680" y="305536"/>
                  <a:pt x="3586655" y="299544"/>
                </a:cubicBezTo>
                <a:lnTo>
                  <a:pt x="3657600" y="275896"/>
                </a:lnTo>
                <a:cubicBezTo>
                  <a:pt x="3665483" y="273268"/>
                  <a:pt x="3674335" y="272622"/>
                  <a:pt x="3681249" y="268013"/>
                </a:cubicBezTo>
                <a:cubicBezTo>
                  <a:pt x="3689132" y="262758"/>
                  <a:pt x="3696423" y="256485"/>
                  <a:pt x="3704897" y="252248"/>
                </a:cubicBezTo>
                <a:cubicBezTo>
                  <a:pt x="3720526" y="244433"/>
                  <a:pt x="3753823" y="239052"/>
                  <a:pt x="3767959" y="236482"/>
                </a:cubicBezTo>
                <a:cubicBezTo>
                  <a:pt x="3783684" y="233623"/>
                  <a:pt x="3799303" y="229597"/>
                  <a:pt x="3815255" y="228600"/>
                </a:cubicBezTo>
                <a:cubicBezTo>
                  <a:pt x="3883490" y="224335"/>
                  <a:pt x="3951910" y="223822"/>
                  <a:pt x="4020207" y="220717"/>
                </a:cubicBezTo>
                <a:cubicBezTo>
                  <a:pt x="4067528" y="218566"/>
                  <a:pt x="4162097" y="212834"/>
                  <a:pt x="4162097" y="21283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E85478E-20E5-4DA0-BFC4-13C930D7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1000"/>
            <a:ext cx="2330450" cy="584775"/>
          </a:xfrm>
        </p:spPr>
        <p:txBody>
          <a:bodyPr/>
          <a:lstStyle/>
          <a:p>
            <a:r>
              <a:rPr lang="en-US" dirty="0"/>
              <a:t>DNN architectures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B2F8A-FCA8-40A2-B4A5-DFF4D6308D00}"/>
              </a:ext>
            </a:extLst>
          </p:cNvPr>
          <p:cNvGrpSpPr/>
          <p:nvPr/>
        </p:nvGrpSpPr>
        <p:grpSpPr>
          <a:xfrm>
            <a:off x="914911" y="2022534"/>
            <a:ext cx="898940" cy="1015663"/>
            <a:chOff x="764628" y="1930268"/>
            <a:chExt cx="925966" cy="1015663"/>
          </a:xfrm>
          <a:effectLst>
            <a:glow rad="342900">
              <a:schemeClr val="bg1">
                <a:alpha val="20000"/>
              </a:schemeClr>
            </a:glo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1457A4-0C98-411E-84B9-16BF7793A9CC}"/>
                </a:ext>
              </a:extLst>
            </p:cNvPr>
            <p:cNvGrpSpPr/>
            <p:nvPr/>
          </p:nvGrpSpPr>
          <p:grpSpPr>
            <a:xfrm>
              <a:off x="764628" y="1985489"/>
              <a:ext cx="925966" cy="925966"/>
              <a:chOff x="764628" y="1985489"/>
              <a:chExt cx="925966" cy="925966"/>
            </a:xfrm>
          </p:grpSpPr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2D05D30A-13B1-4136-A6D0-642BEB5E1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628" y="1985489"/>
                <a:ext cx="925966" cy="92596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glow rad="292100">
                  <a:schemeClr val="bg1">
                    <a:alpha val="40000"/>
                  </a:schemeClr>
                </a:glo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BE0F772-E18F-43DF-B3FA-A76B78D189CB}"/>
                  </a:ext>
                </a:extLst>
              </p:cNvPr>
              <p:cNvSpPr/>
              <p:nvPr/>
            </p:nvSpPr>
            <p:spPr>
              <a:xfrm>
                <a:off x="826995" y="2046148"/>
                <a:ext cx="810413" cy="810413"/>
              </a:xfrm>
              <a:prstGeom prst="ellipse">
                <a:avLst/>
              </a:prstGeom>
              <a:solidFill>
                <a:srgbClr val="005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2D41C09-74E5-4AF4-ADF0-8AF74E693662}"/>
                  </a:ext>
                </a:extLst>
              </p:cNvPr>
              <p:cNvSpPr/>
              <p:nvPr/>
            </p:nvSpPr>
            <p:spPr>
              <a:xfrm>
                <a:off x="869983" y="2089137"/>
                <a:ext cx="724436" cy="724436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2">
                      <a:lumMod val="5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4EAE3EB-9248-4F94-B4B5-4B04673CE9E8}"/>
                  </a:ext>
                </a:extLst>
              </p:cNvPr>
              <p:cNvSpPr/>
              <p:nvPr/>
            </p:nvSpPr>
            <p:spPr>
              <a:xfrm>
                <a:off x="811071" y="2028885"/>
                <a:ext cx="837818" cy="837818"/>
              </a:xfrm>
              <a:prstGeom prst="ellipse">
                <a:avLst/>
              </a:prstGeom>
              <a:noFill/>
              <a:ln>
                <a:solidFill>
                  <a:srgbClr val="7F8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D9E297-9A5B-4CC1-AA1B-091177FC68FF}"/>
                </a:ext>
              </a:extLst>
            </p:cNvPr>
            <p:cNvSpPr txBox="1"/>
            <p:nvPr/>
          </p:nvSpPr>
          <p:spPr>
            <a:xfrm>
              <a:off x="778576" y="1930268"/>
              <a:ext cx="84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>
                  <a:solidFill>
                    <a:schemeClr val="accent2">
                      <a:lumMod val="50000"/>
                    </a:schemeClr>
                  </a:solidFill>
                  <a:effectLst>
                    <a:glow rad="38100">
                      <a:schemeClr val="bg1">
                        <a:alpha val="6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8695D5F-A187-4A57-83BF-E3A7D768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987" y="2300560"/>
            <a:ext cx="3897738" cy="1664338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34C592D-9F92-4612-9C85-9C6C2CABE7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541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D5800-C87C-4559-B733-AF240758E9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r="2619"/>
          <a:stretch/>
        </p:blipFill>
        <p:spPr>
          <a:xfrm>
            <a:off x="7435" y="0"/>
            <a:ext cx="2624254" cy="50650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C0539B-9556-443B-97E5-465783274B51}"/>
              </a:ext>
            </a:extLst>
          </p:cNvPr>
          <p:cNvSpPr txBox="1">
            <a:spLocks/>
          </p:cNvSpPr>
          <p:nvPr/>
        </p:nvSpPr>
        <p:spPr>
          <a:xfrm>
            <a:off x="2736851" y="132737"/>
            <a:ext cx="5953124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18288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Convolutional neural network (CNN)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5E0D183-7FD3-48A5-9354-4587EF881199}"/>
              </a:ext>
            </a:extLst>
          </p:cNvPr>
          <p:cNvSpPr txBox="1">
            <a:spLocks/>
          </p:cNvSpPr>
          <p:nvPr/>
        </p:nvSpPr>
        <p:spPr>
          <a:xfrm>
            <a:off x="2409278" y="1125938"/>
            <a:ext cx="5943600" cy="12003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defPPr>
              <a:defRPr lang="en-US"/>
            </a:defPPr>
            <a:lvl1pPr marL="0" algn="ctr" defTabSz="18288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 feedforward neural net with conv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3D volumes of neurons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Applications: image/video recognition, NLP</a:t>
            </a: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E0F3680D-A7C8-4649-991C-F3460D460391}"/>
              </a:ext>
            </a:extLst>
          </p:cNvPr>
          <p:cNvSpPr/>
          <p:nvPr/>
        </p:nvSpPr>
        <p:spPr>
          <a:xfrm>
            <a:off x="7687823" y="488731"/>
            <a:ext cx="1002151" cy="901250"/>
          </a:xfrm>
          <a:custGeom>
            <a:avLst/>
            <a:gdLst>
              <a:gd name="connsiteX0" fmla="*/ 84576 w 826630"/>
              <a:gd name="connsiteY0" fmla="*/ 0 h 512379"/>
              <a:gd name="connsiteX1" fmla="*/ 29397 w 826630"/>
              <a:gd name="connsiteY1" fmla="*/ 7883 h 512379"/>
              <a:gd name="connsiteX2" fmla="*/ 5748 w 826630"/>
              <a:gd name="connsiteY2" fmla="*/ 47297 h 512379"/>
              <a:gd name="connsiteX3" fmla="*/ 53045 w 826630"/>
              <a:gd name="connsiteY3" fmla="*/ 236483 h 512379"/>
              <a:gd name="connsiteX4" fmla="*/ 155521 w 826630"/>
              <a:gd name="connsiteY4" fmla="*/ 307428 h 512379"/>
              <a:gd name="connsiteX5" fmla="*/ 187052 w 826630"/>
              <a:gd name="connsiteY5" fmla="*/ 331076 h 512379"/>
              <a:gd name="connsiteX6" fmla="*/ 289528 w 826630"/>
              <a:gd name="connsiteY6" fmla="*/ 378372 h 512379"/>
              <a:gd name="connsiteX7" fmla="*/ 360473 w 826630"/>
              <a:gd name="connsiteY7" fmla="*/ 394138 h 512379"/>
              <a:gd name="connsiteX8" fmla="*/ 557542 w 826630"/>
              <a:gd name="connsiteY8" fmla="*/ 449317 h 512379"/>
              <a:gd name="connsiteX9" fmla="*/ 604838 w 826630"/>
              <a:gd name="connsiteY9" fmla="*/ 457200 h 512379"/>
              <a:gd name="connsiteX10" fmla="*/ 675783 w 826630"/>
              <a:gd name="connsiteY10" fmla="*/ 488731 h 512379"/>
              <a:gd name="connsiteX11" fmla="*/ 801907 w 826630"/>
              <a:gd name="connsiteY11" fmla="*/ 512379 h 512379"/>
              <a:gd name="connsiteX12" fmla="*/ 825555 w 826630"/>
              <a:gd name="connsiteY12" fmla="*/ 465083 h 51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6630" h="512379">
                <a:moveTo>
                  <a:pt x="84576" y="0"/>
                </a:moveTo>
                <a:cubicBezTo>
                  <a:pt x="66183" y="2628"/>
                  <a:pt x="45329" y="-1676"/>
                  <a:pt x="29397" y="7883"/>
                </a:cubicBezTo>
                <a:cubicBezTo>
                  <a:pt x="16259" y="15766"/>
                  <a:pt x="7075" y="32033"/>
                  <a:pt x="5748" y="47297"/>
                </a:cubicBezTo>
                <a:cubicBezTo>
                  <a:pt x="-3945" y="158767"/>
                  <a:pt x="-8586" y="174852"/>
                  <a:pt x="53045" y="236483"/>
                </a:cubicBezTo>
                <a:cubicBezTo>
                  <a:pt x="83112" y="266550"/>
                  <a:pt x="120481" y="284068"/>
                  <a:pt x="155521" y="307428"/>
                </a:cubicBezTo>
                <a:cubicBezTo>
                  <a:pt x="166452" y="314716"/>
                  <a:pt x="175786" y="324317"/>
                  <a:pt x="187052" y="331076"/>
                </a:cubicBezTo>
                <a:cubicBezTo>
                  <a:pt x="204189" y="341358"/>
                  <a:pt x="272708" y="373116"/>
                  <a:pt x="289528" y="378372"/>
                </a:cubicBezTo>
                <a:cubicBezTo>
                  <a:pt x="312651" y="385598"/>
                  <a:pt x="337081" y="387840"/>
                  <a:pt x="360473" y="394138"/>
                </a:cubicBezTo>
                <a:cubicBezTo>
                  <a:pt x="434250" y="414001"/>
                  <a:pt x="487011" y="434203"/>
                  <a:pt x="557542" y="449317"/>
                </a:cubicBezTo>
                <a:cubicBezTo>
                  <a:pt x="573170" y="452666"/>
                  <a:pt x="589073" y="454572"/>
                  <a:pt x="604838" y="457200"/>
                </a:cubicBezTo>
                <a:cubicBezTo>
                  <a:pt x="628486" y="467710"/>
                  <a:pt x="650548" y="482996"/>
                  <a:pt x="675783" y="488731"/>
                </a:cubicBezTo>
                <a:cubicBezTo>
                  <a:pt x="826003" y="522872"/>
                  <a:pt x="739163" y="470550"/>
                  <a:pt x="801907" y="512379"/>
                </a:cubicBezTo>
                <a:cubicBezTo>
                  <a:pt x="834300" y="490784"/>
                  <a:pt x="825555" y="506088"/>
                  <a:pt x="825555" y="46508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D566654-129E-4594-B627-7B79AD85601B}"/>
              </a:ext>
            </a:extLst>
          </p:cNvPr>
          <p:cNvSpPr/>
          <p:nvPr/>
        </p:nvSpPr>
        <p:spPr>
          <a:xfrm>
            <a:off x="3657600" y="2546131"/>
            <a:ext cx="4099034" cy="887296"/>
          </a:xfrm>
          <a:custGeom>
            <a:avLst/>
            <a:gdLst>
              <a:gd name="connsiteX0" fmla="*/ 0 w 4099034"/>
              <a:gd name="connsiteY0" fmla="*/ 425669 h 887296"/>
              <a:gd name="connsiteX1" fmla="*/ 0 w 4099034"/>
              <a:gd name="connsiteY1" fmla="*/ 425669 h 887296"/>
              <a:gd name="connsiteX2" fmla="*/ 63062 w 4099034"/>
              <a:gd name="connsiteY2" fmla="*/ 457200 h 887296"/>
              <a:gd name="connsiteX3" fmla="*/ 110359 w 4099034"/>
              <a:gd name="connsiteY3" fmla="*/ 488731 h 887296"/>
              <a:gd name="connsiteX4" fmla="*/ 157655 w 4099034"/>
              <a:gd name="connsiteY4" fmla="*/ 512379 h 887296"/>
              <a:gd name="connsiteX5" fmla="*/ 181303 w 4099034"/>
              <a:gd name="connsiteY5" fmla="*/ 520262 h 887296"/>
              <a:gd name="connsiteX6" fmla="*/ 204952 w 4099034"/>
              <a:gd name="connsiteY6" fmla="*/ 536028 h 887296"/>
              <a:gd name="connsiteX7" fmla="*/ 283779 w 4099034"/>
              <a:gd name="connsiteY7" fmla="*/ 551793 h 887296"/>
              <a:gd name="connsiteX8" fmla="*/ 315310 w 4099034"/>
              <a:gd name="connsiteY8" fmla="*/ 559676 h 887296"/>
              <a:gd name="connsiteX9" fmla="*/ 622738 w 4099034"/>
              <a:gd name="connsiteY9" fmla="*/ 551793 h 887296"/>
              <a:gd name="connsiteX10" fmla="*/ 670034 w 4099034"/>
              <a:gd name="connsiteY10" fmla="*/ 536028 h 887296"/>
              <a:gd name="connsiteX11" fmla="*/ 701566 w 4099034"/>
              <a:gd name="connsiteY11" fmla="*/ 528145 h 887296"/>
              <a:gd name="connsiteX12" fmla="*/ 772510 w 4099034"/>
              <a:gd name="connsiteY12" fmla="*/ 496614 h 887296"/>
              <a:gd name="connsiteX13" fmla="*/ 796159 w 4099034"/>
              <a:gd name="connsiteY13" fmla="*/ 488731 h 887296"/>
              <a:gd name="connsiteX14" fmla="*/ 843455 w 4099034"/>
              <a:gd name="connsiteY14" fmla="*/ 457200 h 887296"/>
              <a:gd name="connsiteX15" fmla="*/ 890752 w 4099034"/>
              <a:gd name="connsiteY15" fmla="*/ 425669 h 887296"/>
              <a:gd name="connsiteX16" fmla="*/ 914400 w 4099034"/>
              <a:gd name="connsiteY16" fmla="*/ 402021 h 887296"/>
              <a:gd name="connsiteX17" fmla="*/ 938048 w 4099034"/>
              <a:gd name="connsiteY17" fmla="*/ 386255 h 887296"/>
              <a:gd name="connsiteX18" fmla="*/ 985345 w 4099034"/>
              <a:gd name="connsiteY18" fmla="*/ 338959 h 887296"/>
              <a:gd name="connsiteX19" fmla="*/ 1008993 w 4099034"/>
              <a:gd name="connsiteY19" fmla="*/ 315310 h 887296"/>
              <a:gd name="connsiteX20" fmla="*/ 1032641 w 4099034"/>
              <a:gd name="connsiteY20" fmla="*/ 307428 h 887296"/>
              <a:gd name="connsiteX21" fmla="*/ 1056290 w 4099034"/>
              <a:gd name="connsiteY21" fmla="*/ 283779 h 887296"/>
              <a:gd name="connsiteX22" fmla="*/ 1079938 w 4099034"/>
              <a:gd name="connsiteY22" fmla="*/ 268014 h 887296"/>
              <a:gd name="connsiteX23" fmla="*/ 1127234 w 4099034"/>
              <a:gd name="connsiteY23" fmla="*/ 220717 h 887296"/>
              <a:gd name="connsiteX24" fmla="*/ 1174531 w 4099034"/>
              <a:gd name="connsiteY24" fmla="*/ 189186 h 887296"/>
              <a:gd name="connsiteX25" fmla="*/ 1198179 w 4099034"/>
              <a:gd name="connsiteY25" fmla="*/ 173421 h 887296"/>
              <a:gd name="connsiteX26" fmla="*/ 1213945 w 4099034"/>
              <a:gd name="connsiteY26" fmla="*/ 149772 h 887296"/>
              <a:gd name="connsiteX27" fmla="*/ 1261241 w 4099034"/>
              <a:gd name="connsiteY27" fmla="*/ 110359 h 887296"/>
              <a:gd name="connsiteX28" fmla="*/ 1300655 w 4099034"/>
              <a:gd name="connsiteY28" fmla="*/ 63062 h 887296"/>
              <a:gd name="connsiteX29" fmla="*/ 1316421 w 4099034"/>
              <a:gd name="connsiteY29" fmla="*/ 39414 h 887296"/>
              <a:gd name="connsiteX30" fmla="*/ 1387366 w 4099034"/>
              <a:gd name="connsiteY30" fmla="*/ 7883 h 887296"/>
              <a:gd name="connsiteX31" fmla="*/ 1663262 w 4099034"/>
              <a:gd name="connsiteY31" fmla="*/ 0 h 887296"/>
              <a:gd name="connsiteX32" fmla="*/ 1781503 w 4099034"/>
              <a:gd name="connsiteY32" fmla="*/ 7883 h 887296"/>
              <a:gd name="connsiteX33" fmla="*/ 1820917 w 4099034"/>
              <a:gd name="connsiteY33" fmla="*/ 55179 h 887296"/>
              <a:gd name="connsiteX34" fmla="*/ 1876097 w 4099034"/>
              <a:gd name="connsiteY34" fmla="*/ 118241 h 887296"/>
              <a:gd name="connsiteX35" fmla="*/ 1883979 w 4099034"/>
              <a:gd name="connsiteY35" fmla="*/ 141890 h 887296"/>
              <a:gd name="connsiteX36" fmla="*/ 1931276 w 4099034"/>
              <a:gd name="connsiteY36" fmla="*/ 165538 h 887296"/>
              <a:gd name="connsiteX37" fmla="*/ 1978572 w 4099034"/>
              <a:gd name="connsiteY37" fmla="*/ 189186 h 887296"/>
              <a:gd name="connsiteX38" fmla="*/ 1994338 w 4099034"/>
              <a:gd name="connsiteY38" fmla="*/ 212835 h 887296"/>
              <a:gd name="connsiteX39" fmla="*/ 2065283 w 4099034"/>
              <a:gd name="connsiteY39" fmla="*/ 244366 h 887296"/>
              <a:gd name="connsiteX40" fmla="*/ 2096814 w 4099034"/>
              <a:gd name="connsiteY40" fmla="*/ 260131 h 887296"/>
              <a:gd name="connsiteX41" fmla="*/ 2151993 w 4099034"/>
              <a:gd name="connsiteY41" fmla="*/ 299545 h 887296"/>
              <a:gd name="connsiteX42" fmla="*/ 2199290 w 4099034"/>
              <a:gd name="connsiteY42" fmla="*/ 331076 h 887296"/>
              <a:gd name="connsiteX43" fmla="*/ 2222938 w 4099034"/>
              <a:gd name="connsiteY43" fmla="*/ 346841 h 887296"/>
              <a:gd name="connsiteX44" fmla="*/ 2270234 w 4099034"/>
              <a:gd name="connsiteY44" fmla="*/ 394138 h 887296"/>
              <a:gd name="connsiteX45" fmla="*/ 2301766 w 4099034"/>
              <a:gd name="connsiteY45" fmla="*/ 441435 h 887296"/>
              <a:gd name="connsiteX46" fmla="*/ 2317531 w 4099034"/>
              <a:gd name="connsiteY46" fmla="*/ 465083 h 887296"/>
              <a:gd name="connsiteX47" fmla="*/ 2364828 w 4099034"/>
              <a:gd name="connsiteY47" fmla="*/ 504497 h 887296"/>
              <a:gd name="connsiteX48" fmla="*/ 2388476 w 4099034"/>
              <a:gd name="connsiteY48" fmla="*/ 551793 h 887296"/>
              <a:gd name="connsiteX49" fmla="*/ 2396359 w 4099034"/>
              <a:gd name="connsiteY49" fmla="*/ 583324 h 887296"/>
              <a:gd name="connsiteX50" fmla="*/ 2451538 w 4099034"/>
              <a:gd name="connsiteY50" fmla="*/ 662152 h 887296"/>
              <a:gd name="connsiteX51" fmla="*/ 2459421 w 4099034"/>
              <a:gd name="connsiteY51" fmla="*/ 685800 h 887296"/>
              <a:gd name="connsiteX52" fmla="*/ 2498834 w 4099034"/>
              <a:gd name="connsiteY52" fmla="*/ 733097 h 887296"/>
              <a:gd name="connsiteX53" fmla="*/ 2530366 w 4099034"/>
              <a:gd name="connsiteY53" fmla="*/ 804041 h 887296"/>
              <a:gd name="connsiteX54" fmla="*/ 2538248 w 4099034"/>
              <a:gd name="connsiteY54" fmla="*/ 827690 h 887296"/>
              <a:gd name="connsiteX55" fmla="*/ 2561897 w 4099034"/>
              <a:gd name="connsiteY55" fmla="*/ 851338 h 887296"/>
              <a:gd name="connsiteX56" fmla="*/ 2617076 w 4099034"/>
              <a:gd name="connsiteY56" fmla="*/ 867103 h 887296"/>
              <a:gd name="connsiteX57" fmla="*/ 2640724 w 4099034"/>
              <a:gd name="connsiteY57" fmla="*/ 882869 h 887296"/>
              <a:gd name="connsiteX58" fmla="*/ 2853559 w 4099034"/>
              <a:gd name="connsiteY58" fmla="*/ 867103 h 887296"/>
              <a:gd name="connsiteX59" fmla="*/ 2900855 w 4099034"/>
              <a:gd name="connsiteY59" fmla="*/ 819807 h 887296"/>
              <a:gd name="connsiteX60" fmla="*/ 2924503 w 4099034"/>
              <a:gd name="connsiteY60" fmla="*/ 772510 h 887296"/>
              <a:gd name="connsiteX61" fmla="*/ 2956034 w 4099034"/>
              <a:gd name="connsiteY61" fmla="*/ 725214 h 887296"/>
              <a:gd name="connsiteX62" fmla="*/ 2995448 w 4099034"/>
              <a:gd name="connsiteY62" fmla="*/ 685800 h 887296"/>
              <a:gd name="connsiteX63" fmla="*/ 3003331 w 4099034"/>
              <a:gd name="connsiteY63" fmla="*/ 662152 h 887296"/>
              <a:gd name="connsiteX64" fmla="*/ 3026979 w 4099034"/>
              <a:gd name="connsiteY64" fmla="*/ 646386 h 887296"/>
              <a:gd name="connsiteX65" fmla="*/ 3066393 w 4099034"/>
              <a:gd name="connsiteY65" fmla="*/ 599090 h 887296"/>
              <a:gd name="connsiteX66" fmla="*/ 3097924 w 4099034"/>
              <a:gd name="connsiteY66" fmla="*/ 551793 h 887296"/>
              <a:gd name="connsiteX67" fmla="*/ 3121572 w 4099034"/>
              <a:gd name="connsiteY67" fmla="*/ 536028 h 887296"/>
              <a:gd name="connsiteX68" fmla="*/ 3145221 w 4099034"/>
              <a:gd name="connsiteY68" fmla="*/ 512379 h 887296"/>
              <a:gd name="connsiteX69" fmla="*/ 3192517 w 4099034"/>
              <a:gd name="connsiteY69" fmla="*/ 480848 h 887296"/>
              <a:gd name="connsiteX70" fmla="*/ 3231931 w 4099034"/>
              <a:gd name="connsiteY70" fmla="*/ 441435 h 887296"/>
              <a:gd name="connsiteX71" fmla="*/ 3279228 w 4099034"/>
              <a:gd name="connsiteY71" fmla="*/ 409903 h 887296"/>
              <a:gd name="connsiteX72" fmla="*/ 3294993 w 4099034"/>
              <a:gd name="connsiteY72" fmla="*/ 386255 h 887296"/>
              <a:gd name="connsiteX73" fmla="*/ 3373821 w 4099034"/>
              <a:gd name="connsiteY73" fmla="*/ 362607 h 887296"/>
              <a:gd name="connsiteX74" fmla="*/ 3421117 w 4099034"/>
              <a:gd name="connsiteY74" fmla="*/ 338959 h 887296"/>
              <a:gd name="connsiteX75" fmla="*/ 3492062 w 4099034"/>
              <a:gd name="connsiteY75" fmla="*/ 323193 h 887296"/>
              <a:gd name="connsiteX76" fmla="*/ 3539359 w 4099034"/>
              <a:gd name="connsiteY76" fmla="*/ 299545 h 887296"/>
              <a:gd name="connsiteX77" fmla="*/ 3570890 w 4099034"/>
              <a:gd name="connsiteY77" fmla="*/ 291662 h 887296"/>
              <a:gd name="connsiteX78" fmla="*/ 3618186 w 4099034"/>
              <a:gd name="connsiteY78" fmla="*/ 268014 h 887296"/>
              <a:gd name="connsiteX79" fmla="*/ 3665483 w 4099034"/>
              <a:gd name="connsiteY79" fmla="*/ 244366 h 887296"/>
              <a:gd name="connsiteX80" fmla="*/ 3689131 w 4099034"/>
              <a:gd name="connsiteY80" fmla="*/ 228600 h 887296"/>
              <a:gd name="connsiteX81" fmla="*/ 3712779 w 4099034"/>
              <a:gd name="connsiteY81" fmla="*/ 204952 h 887296"/>
              <a:gd name="connsiteX82" fmla="*/ 3752193 w 4099034"/>
              <a:gd name="connsiteY82" fmla="*/ 197069 h 887296"/>
              <a:gd name="connsiteX83" fmla="*/ 3823138 w 4099034"/>
              <a:gd name="connsiteY83" fmla="*/ 189186 h 887296"/>
              <a:gd name="connsiteX84" fmla="*/ 4099034 w 4099034"/>
              <a:gd name="connsiteY84" fmla="*/ 181303 h 887296"/>
              <a:gd name="connsiteX85" fmla="*/ 4075386 w 4099034"/>
              <a:gd name="connsiteY85" fmla="*/ 181303 h 88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099034" h="887296">
                <a:moveTo>
                  <a:pt x="0" y="425669"/>
                </a:moveTo>
                <a:lnTo>
                  <a:pt x="0" y="425669"/>
                </a:lnTo>
                <a:cubicBezTo>
                  <a:pt x="21021" y="436179"/>
                  <a:pt x="42657" y="445540"/>
                  <a:pt x="63062" y="457200"/>
                </a:cubicBezTo>
                <a:cubicBezTo>
                  <a:pt x="79513" y="466601"/>
                  <a:pt x="92384" y="482739"/>
                  <a:pt x="110359" y="488731"/>
                </a:cubicBezTo>
                <a:cubicBezTo>
                  <a:pt x="169799" y="508545"/>
                  <a:pt x="96532" y="481817"/>
                  <a:pt x="157655" y="512379"/>
                </a:cubicBezTo>
                <a:cubicBezTo>
                  <a:pt x="165087" y="516095"/>
                  <a:pt x="173871" y="516546"/>
                  <a:pt x="181303" y="520262"/>
                </a:cubicBezTo>
                <a:cubicBezTo>
                  <a:pt x="189777" y="524499"/>
                  <a:pt x="196478" y="531791"/>
                  <a:pt x="204952" y="536028"/>
                </a:cubicBezTo>
                <a:cubicBezTo>
                  <a:pt x="228075" y="547589"/>
                  <a:pt x="260962" y="547644"/>
                  <a:pt x="283779" y="551793"/>
                </a:cubicBezTo>
                <a:cubicBezTo>
                  <a:pt x="294438" y="553731"/>
                  <a:pt x="304800" y="557048"/>
                  <a:pt x="315310" y="559676"/>
                </a:cubicBezTo>
                <a:cubicBezTo>
                  <a:pt x="417786" y="557048"/>
                  <a:pt x="520455" y="558612"/>
                  <a:pt x="622738" y="551793"/>
                </a:cubicBezTo>
                <a:cubicBezTo>
                  <a:pt x="639319" y="550688"/>
                  <a:pt x="653912" y="540058"/>
                  <a:pt x="670034" y="536028"/>
                </a:cubicBezTo>
                <a:lnTo>
                  <a:pt x="701566" y="528145"/>
                </a:lnTo>
                <a:cubicBezTo>
                  <a:pt x="739041" y="503161"/>
                  <a:pt x="716226" y="515375"/>
                  <a:pt x="772510" y="496614"/>
                </a:cubicBezTo>
                <a:cubicBezTo>
                  <a:pt x="780393" y="493986"/>
                  <a:pt x="789245" y="493340"/>
                  <a:pt x="796159" y="488731"/>
                </a:cubicBezTo>
                <a:cubicBezTo>
                  <a:pt x="811924" y="478221"/>
                  <a:pt x="830057" y="470598"/>
                  <a:pt x="843455" y="457200"/>
                </a:cubicBezTo>
                <a:cubicBezTo>
                  <a:pt x="872979" y="427676"/>
                  <a:pt x="856527" y="437077"/>
                  <a:pt x="890752" y="425669"/>
                </a:cubicBezTo>
                <a:cubicBezTo>
                  <a:pt x="898635" y="417786"/>
                  <a:pt x="905836" y="409158"/>
                  <a:pt x="914400" y="402021"/>
                </a:cubicBezTo>
                <a:cubicBezTo>
                  <a:pt x="921678" y="395956"/>
                  <a:pt x="930967" y="392549"/>
                  <a:pt x="938048" y="386255"/>
                </a:cubicBezTo>
                <a:cubicBezTo>
                  <a:pt x="954712" y="371443"/>
                  <a:pt x="969579" y="354725"/>
                  <a:pt x="985345" y="338959"/>
                </a:cubicBezTo>
                <a:cubicBezTo>
                  <a:pt x="993228" y="331076"/>
                  <a:pt x="998417" y="318835"/>
                  <a:pt x="1008993" y="315310"/>
                </a:cubicBezTo>
                <a:lnTo>
                  <a:pt x="1032641" y="307428"/>
                </a:lnTo>
                <a:cubicBezTo>
                  <a:pt x="1040524" y="299545"/>
                  <a:pt x="1047726" y="290916"/>
                  <a:pt x="1056290" y="283779"/>
                </a:cubicBezTo>
                <a:cubicBezTo>
                  <a:pt x="1063568" y="277714"/>
                  <a:pt x="1072857" y="274308"/>
                  <a:pt x="1079938" y="268014"/>
                </a:cubicBezTo>
                <a:cubicBezTo>
                  <a:pt x="1096602" y="253201"/>
                  <a:pt x="1108683" y="233084"/>
                  <a:pt x="1127234" y="220717"/>
                </a:cubicBezTo>
                <a:lnTo>
                  <a:pt x="1174531" y="189186"/>
                </a:lnTo>
                <a:lnTo>
                  <a:pt x="1198179" y="173421"/>
                </a:lnTo>
                <a:cubicBezTo>
                  <a:pt x="1203434" y="165538"/>
                  <a:pt x="1207246" y="156471"/>
                  <a:pt x="1213945" y="149772"/>
                </a:cubicBezTo>
                <a:cubicBezTo>
                  <a:pt x="1248517" y="115200"/>
                  <a:pt x="1228954" y="155560"/>
                  <a:pt x="1261241" y="110359"/>
                </a:cubicBezTo>
                <a:cubicBezTo>
                  <a:pt x="1297610" y="59443"/>
                  <a:pt x="1254035" y="94143"/>
                  <a:pt x="1300655" y="63062"/>
                </a:cubicBezTo>
                <a:cubicBezTo>
                  <a:pt x="1305910" y="55179"/>
                  <a:pt x="1309722" y="46113"/>
                  <a:pt x="1316421" y="39414"/>
                </a:cubicBezTo>
                <a:cubicBezTo>
                  <a:pt x="1330972" y="24863"/>
                  <a:pt x="1371293" y="8342"/>
                  <a:pt x="1387366" y="7883"/>
                </a:cubicBezTo>
                <a:lnTo>
                  <a:pt x="1663262" y="0"/>
                </a:lnTo>
                <a:cubicBezTo>
                  <a:pt x="1702676" y="2628"/>
                  <a:pt x="1742539" y="1389"/>
                  <a:pt x="1781503" y="7883"/>
                </a:cubicBezTo>
                <a:cubicBezTo>
                  <a:pt x="1807372" y="12194"/>
                  <a:pt x="1810288" y="37465"/>
                  <a:pt x="1820917" y="55179"/>
                </a:cubicBezTo>
                <a:cubicBezTo>
                  <a:pt x="1851572" y="106272"/>
                  <a:pt x="1839748" y="94010"/>
                  <a:pt x="1876097" y="118241"/>
                </a:cubicBezTo>
                <a:cubicBezTo>
                  <a:pt x="1878724" y="126124"/>
                  <a:pt x="1878788" y="135402"/>
                  <a:pt x="1883979" y="141890"/>
                </a:cubicBezTo>
                <a:cubicBezTo>
                  <a:pt x="1899037" y="160713"/>
                  <a:pt x="1912238" y="156019"/>
                  <a:pt x="1931276" y="165538"/>
                </a:cubicBezTo>
                <a:cubicBezTo>
                  <a:pt x="1992399" y="196100"/>
                  <a:pt x="1919132" y="169372"/>
                  <a:pt x="1978572" y="189186"/>
                </a:cubicBezTo>
                <a:cubicBezTo>
                  <a:pt x="1983827" y="197069"/>
                  <a:pt x="1987639" y="206136"/>
                  <a:pt x="1994338" y="212835"/>
                </a:cubicBezTo>
                <a:cubicBezTo>
                  <a:pt x="2017523" y="236020"/>
                  <a:pt x="2034066" y="228758"/>
                  <a:pt x="2065283" y="244366"/>
                </a:cubicBezTo>
                <a:cubicBezTo>
                  <a:pt x="2075793" y="249621"/>
                  <a:pt x="2086611" y="254301"/>
                  <a:pt x="2096814" y="260131"/>
                </a:cubicBezTo>
                <a:cubicBezTo>
                  <a:pt x="2116739" y="271517"/>
                  <a:pt x="2133205" y="286393"/>
                  <a:pt x="2151993" y="299545"/>
                </a:cubicBezTo>
                <a:cubicBezTo>
                  <a:pt x="2167516" y="310411"/>
                  <a:pt x="2183524" y="320566"/>
                  <a:pt x="2199290" y="331076"/>
                </a:cubicBezTo>
                <a:cubicBezTo>
                  <a:pt x="2207173" y="336331"/>
                  <a:pt x="2216239" y="340142"/>
                  <a:pt x="2222938" y="346841"/>
                </a:cubicBezTo>
                <a:lnTo>
                  <a:pt x="2270234" y="394138"/>
                </a:lnTo>
                <a:cubicBezTo>
                  <a:pt x="2284088" y="435698"/>
                  <a:pt x="2268961" y="402069"/>
                  <a:pt x="2301766" y="441435"/>
                </a:cubicBezTo>
                <a:cubicBezTo>
                  <a:pt x="2307831" y="448713"/>
                  <a:pt x="2310832" y="458384"/>
                  <a:pt x="2317531" y="465083"/>
                </a:cubicBezTo>
                <a:cubicBezTo>
                  <a:pt x="2379540" y="527092"/>
                  <a:pt x="2300255" y="427009"/>
                  <a:pt x="2364828" y="504497"/>
                </a:cubicBezTo>
                <a:cubicBezTo>
                  <a:pt x="2379847" y="522520"/>
                  <a:pt x="2382293" y="530154"/>
                  <a:pt x="2388476" y="551793"/>
                </a:cubicBezTo>
                <a:cubicBezTo>
                  <a:pt x="2391452" y="562210"/>
                  <a:pt x="2391514" y="573634"/>
                  <a:pt x="2396359" y="583324"/>
                </a:cubicBezTo>
                <a:cubicBezTo>
                  <a:pt x="2406064" y="602734"/>
                  <a:pt x="2436708" y="642378"/>
                  <a:pt x="2451538" y="662152"/>
                </a:cubicBezTo>
                <a:cubicBezTo>
                  <a:pt x="2454166" y="670035"/>
                  <a:pt x="2454812" y="678886"/>
                  <a:pt x="2459421" y="685800"/>
                </a:cubicBezTo>
                <a:cubicBezTo>
                  <a:pt x="2484176" y="722932"/>
                  <a:pt x="2481638" y="694406"/>
                  <a:pt x="2498834" y="733097"/>
                </a:cubicBezTo>
                <a:cubicBezTo>
                  <a:pt x="2536353" y="817515"/>
                  <a:pt x="2494688" y="750527"/>
                  <a:pt x="2530366" y="804041"/>
                </a:cubicBezTo>
                <a:cubicBezTo>
                  <a:pt x="2532993" y="811924"/>
                  <a:pt x="2533639" y="820776"/>
                  <a:pt x="2538248" y="827690"/>
                </a:cubicBezTo>
                <a:cubicBezTo>
                  <a:pt x="2544432" y="836966"/>
                  <a:pt x="2552621" y="845154"/>
                  <a:pt x="2561897" y="851338"/>
                </a:cubicBezTo>
                <a:cubicBezTo>
                  <a:pt x="2568685" y="855863"/>
                  <a:pt x="2612867" y="866051"/>
                  <a:pt x="2617076" y="867103"/>
                </a:cubicBezTo>
                <a:cubicBezTo>
                  <a:pt x="2624959" y="872358"/>
                  <a:pt x="2631257" y="882518"/>
                  <a:pt x="2640724" y="882869"/>
                </a:cubicBezTo>
                <a:cubicBezTo>
                  <a:pt x="2796245" y="888629"/>
                  <a:pt x="2775557" y="893104"/>
                  <a:pt x="2853559" y="867103"/>
                </a:cubicBezTo>
                <a:cubicBezTo>
                  <a:pt x="2869324" y="851338"/>
                  <a:pt x="2893804" y="840958"/>
                  <a:pt x="2900855" y="819807"/>
                </a:cubicBezTo>
                <a:cubicBezTo>
                  <a:pt x="2920669" y="760368"/>
                  <a:pt x="2893942" y="833634"/>
                  <a:pt x="2924503" y="772510"/>
                </a:cubicBezTo>
                <a:cubicBezTo>
                  <a:pt x="2947317" y="726880"/>
                  <a:pt x="2911208" y="770040"/>
                  <a:pt x="2956034" y="725214"/>
                </a:cubicBezTo>
                <a:cubicBezTo>
                  <a:pt x="2974521" y="669755"/>
                  <a:pt x="2946744" y="734504"/>
                  <a:pt x="2995448" y="685800"/>
                </a:cubicBezTo>
                <a:cubicBezTo>
                  <a:pt x="3001323" y="679925"/>
                  <a:pt x="2998140" y="668640"/>
                  <a:pt x="3003331" y="662152"/>
                </a:cubicBezTo>
                <a:cubicBezTo>
                  <a:pt x="3009249" y="654754"/>
                  <a:pt x="3019096" y="651641"/>
                  <a:pt x="3026979" y="646386"/>
                </a:cubicBezTo>
                <a:cubicBezTo>
                  <a:pt x="3083329" y="561864"/>
                  <a:pt x="2995568" y="690152"/>
                  <a:pt x="3066393" y="599090"/>
                </a:cubicBezTo>
                <a:cubicBezTo>
                  <a:pt x="3078026" y="584133"/>
                  <a:pt x="3082158" y="562303"/>
                  <a:pt x="3097924" y="551793"/>
                </a:cubicBezTo>
                <a:cubicBezTo>
                  <a:pt x="3105807" y="546538"/>
                  <a:pt x="3114294" y="542093"/>
                  <a:pt x="3121572" y="536028"/>
                </a:cubicBezTo>
                <a:cubicBezTo>
                  <a:pt x="3130136" y="528891"/>
                  <a:pt x="3136421" y="519223"/>
                  <a:pt x="3145221" y="512379"/>
                </a:cubicBezTo>
                <a:cubicBezTo>
                  <a:pt x="3160177" y="500746"/>
                  <a:pt x="3192517" y="480848"/>
                  <a:pt x="3192517" y="480848"/>
                </a:cubicBezTo>
                <a:cubicBezTo>
                  <a:pt x="3221423" y="437490"/>
                  <a:pt x="3192515" y="474282"/>
                  <a:pt x="3231931" y="441435"/>
                </a:cubicBezTo>
                <a:cubicBezTo>
                  <a:pt x="3271297" y="408629"/>
                  <a:pt x="3237667" y="423757"/>
                  <a:pt x="3279228" y="409903"/>
                </a:cubicBezTo>
                <a:cubicBezTo>
                  <a:pt x="3284483" y="402020"/>
                  <a:pt x="3286959" y="391276"/>
                  <a:pt x="3294993" y="386255"/>
                </a:cubicBezTo>
                <a:cubicBezTo>
                  <a:pt x="3310766" y="376397"/>
                  <a:pt x="3353420" y="368436"/>
                  <a:pt x="3373821" y="362607"/>
                </a:cubicBezTo>
                <a:cubicBezTo>
                  <a:pt x="3440252" y="343626"/>
                  <a:pt x="3352023" y="368571"/>
                  <a:pt x="3421117" y="338959"/>
                </a:cubicBezTo>
                <a:cubicBezTo>
                  <a:pt x="3432447" y="334103"/>
                  <a:pt x="3483082" y="325438"/>
                  <a:pt x="3492062" y="323193"/>
                </a:cubicBezTo>
                <a:cubicBezTo>
                  <a:pt x="3545204" y="309907"/>
                  <a:pt x="3485416" y="322663"/>
                  <a:pt x="3539359" y="299545"/>
                </a:cubicBezTo>
                <a:cubicBezTo>
                  <a:pt x="3549317" y="295277"/>
                  <a:pt x="3560380" y="294290"/>
                  <a:pt x="3570890" y="291662"/>
                </a:cubicBezTo>
                <a:cubicBezTo>
                  <a:pt x="3638671" y="246476"/>
                  <a:pt x="3552907" y="300655"/>
                  <a:pt x="3618186" y="268014"/>
                </a:cubicBezTo>
                <a:cubicBezTo>
                  <a:pt x="3679299" y="237456"/>
                  <a:pt x="3606050" y="264174"/>
                  <a:pt x="3665483" y="244366"/>
                </a:cubicBezTo>
                <a:cubicBezTo>
                  <a:pt x="3673366" y="239111"/>
                  <a:pt x="3681853" y="234665"/>
                  <a:pt x="3689131" y="228600"/>
                </a:cubicBezTo>
                <a:cubicBezTo>
                  <a:pt x="3697695" y="221463"/>
                  <a:pt x="3702808" y="209937"/>
                  <a:pt x="3712779" y="204952"/>
                </a:cubicBezTo>
                <a:cubicBezTo>
                  <a:pt x="3724763" y="198960"/>
                  <a:pt x="3738929" y="198964"/>
                  <a:pt x="3752193" y="197069"/>
                </a:cubicBezTo>
                <a:cubicBezTo>
                  <a:pt x="3775748" y="193704"/>
                  <a:pt x="3799490" y="191814"/>
                  <a:pt x="3823138" y="189186"/>
                </a:cubicBezTo>
                <a:cubicBezTo>
                  <a:pt x="3926553" y="154713"/>
                  <a:pt x="3838477" y="181303"/>
                  <a:pt x="4099034" y="181303"/>
                </a:cubicBezTo>
                <a:lnTo>
                  <a:pt x="4075386" y="181303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3970ABF-AC16-4706-98D3-BD9F9D0F54BE}"/>
              </a:ext>
            </a:extLst>
          </p:cNvPr>
          <p:cNvSpPr/>
          <p:nvPr/>
        </p:nvSpPr>
        <p:spPr>
          <a:xfrm>
            <a:off x="3626069" y="2404241"/>
            <a:ext cx="4004441" cy="1135118"/>
          </a:xfrm>
          <a:custGeom>
            <a:avLst/>
            <a:gdLst>
              <a:gd name="connsiteX0" fmla="*/ 0 w 4004441"/>
              <a:gd name="connsiteY0" fmla="*/ 733097 h 1135118"/>
              <a:gd name="connsiteX1" fmla="*/ 0 w 4004441"/>
              <a:gd name="connsiteY1" fmla="*/ 733097 h 1135118"/>
              <a:gd name="connsiteX2" fmla="*/ 86710 w 4004441"/>
              <a:gd name="connsiteY2" fmla="*/ 740980 h 1135118"/>
              <a:gd name="connsiteX3" fmla="*/ 110359 w 4004441"/>
              <a:gd name="connsiteY3" fmla="*/ 756745 h 1135118"/>
              <a:gd name="connsiteX4" fmla="*/ 157655 w 4004441"/>
              <a:gd name="connsiteY4" fmla="*/ 772511 h 1135118"/>
              <a:gd name="connsiteX5" fmla="*/ 204952 w 4004441"/>
              <a:gd name="connsiteY5" fmla="*/ 796159 h 1135118"/>
              <a:gd name="connsiteX6" fmla="*/ 291662 w 4004441"/>
              <a:gd name="connsiteY6" fmla="*/ 788276 h 1135118"/>
              <a:gd name="connsiteX7" fmla="*/ 315310 w 4004441"/>
              <a:gd name="connsiteY7" fmla="*/ 780393 h 1135118"/>
              <a:gd name="connsiteX8" fmla="*/ 346841 w 4004441"/>
              <a:gd name="connsiteY8" fmla="*/ 772511 h 1135118"/>
              <a:gd name="connsiteX9" fmla="*/ 394138 w 4004441"/>
              <a:gd name="connsiteY9" fmla="*/ 756745 h 1135118"/>
              <a:gd name="connsiteX10" fmla="*/ 465083 w 4004441"/>
              <a:gd name="connsiteY10" fmla="*/ 740980 h 1135118"/>
              <a:gd name="connsiteX11" fmla="*/ 559676 w 4004441"/>
              <a:gd name="connsiteY11" fmla="*/ 717331 h 1135118"/>
              <a:gd name="connsiteX12" fmla="*/ 583324 w 4004441"/>
              <a:gd name="connsiteY12" fmla="*/ 709449 h 1135118"/>
              <a:gd name="connsiteX13" fmla="*/ 606972 w 4004441"/>
              <a:gd name="connsiteY13" fmla="*/ 693683 h 1135118"/>
              <a:gd name="connsiteX14" fmla="*/ 630621 w 4004441"/>
              <a:gd name="connsiteY14" fmla="*/ 685800 h 1135118"/>
              <a:gd name="connsiteX15" fmla="*/ 677917 w 4004441"/>
              <a:gd name="connsiteY15" fmla="*/ 654269 h 1135118"/>
              <a:gd name="connsiteX16" fmla="*/ 725214 w 4004441"/>
              <a:gd name="connsiteY16" fmla="*/ 614856 h 1135118"/>
              <a:gd name="connsiteX17" fmla="*/ 740979 w 4004441"/>
              <a:gd name="connsiteY17" fmla="*/ 591207 h 1135118"/>
              <a:gd name="connsiteX18" fmla="*/ 796159 w 4004441"/>
              <a:gd name="connsiteY18" fmla="*/ 567559 h 1135118"/>
              <a:gd name="connsiteX19" fmla="*/ 811924 w 4004441"/>
              <a:gd name="connsiteY19" fmla="*/ 543911 h 1135118"/>
              <a:gd name="connsiteX20" fmla="*/ 859221 w 4004441"/>
              <a:gd name="connsiteY20" fmla="*/ 496614 h 1135118"/>
              <a:gd name="connsiteX21" fmla="*/ 890752 w 4004441"/>
              <a:gd name="connsiteY21" fmla="*/ 441435 h 1135118"/>
              <a:gd name="connsiteX22" fmla="*/ 938048 w 4004441"/>
              <a:gd name="connsiteY22" fmla="*/ 394138 h 1135118"/>
              <a:gd name="connsiteX23" fmla="*/ 1001110 w 4004441"/>
              <a:gd name="connsiteY23" fmla="*/ 323193 h 1135118"/>
              <a:gd name="connsiteX24" fmla="*/ 1048407 w 4004441"/>
              <a:gd name="connsiteY24" fmla="*/ 291662 h 1135118"/>
              <a:gd name="connsiteX25" fmla="*/ 1072055 w 4004441"/>
              <a:gd name="connsiteY25" fmla="*/ 275897 h 1135118"/>
              <a:gd name="connsiteX26" fmla="*/ 1095703 w 4004441"/>
              <a:gd name="connsiteY26" fmla="*/ 252249 h 1135118"/>
              <a:gd name="connsiteX27" fmla="*/ 1166648 w 4004441"/>
              <a:gd name="connsiteY27" fmla="*/ 204952 h 1135118"/>
              <a:gd name="connsiteX28" fmla="*/ 1198179 w 4004441"/>
              <a:gd name="connsiteY28" fmla="*/ 181304 h 1135118"/>
              <a:gd name="connsiteX29" fmla="*/ 1245476 w 4004441"/>
              <a:gd name="connsiteY29" fmla="*/ 141890 h 1135118"/>
              <a:gd name="connsiteX30" fmla="*/ 1269124 w 4004441"/>
              <a:gd name="connsiteY30" fmla="*/ 134007 h 1135118"/>
              <a:gd name="connsiteX31" fmla="*/ 1308538 w 4004441"/>
              <a:gd name="connsiteY31" fmla="*/ 94593 h 1135118"/>
              <a:gd name="connsiteX32" fmla="*/ 1332186 w 4004441"/>
              <a:gd name="connsiteY32" fmla="*/ 70945 h 1135118"/>
              <a:gd name="connsiteX33" fmla="*/ 1379483 w 4004441"/>
              <a:gd name="connsiteY33" fmla="*/ 55180 h 1135118"/>
              <a:gd name="connsiteX34" fmla="*/ 1403131 w 4004441"/>
              <a:gd name="connsiteY34" fmla="*/ 47297 h 1135118"/>
              <a:gd name="connsiteX35" fmla="*/ 1426779 w 4004441"/>
              <a:gd name="connsiteY35" fmla="*/ 39414 h 1135118"/>
              <a:gd name="connsiteX36" fmla="*/ 1474076 w 4004441"/>
              <a:gd name="connsiteY36" fmla="*/ 23649 h 1135118"/>
              <a:gd name="connsiteX37" fmla="*/ 1686910 w 4004441"/>
              <a:gd name="connsiteY37" fmla="*/ 31531 h 1135118"/>
              <a:gd name="connsiteX38" fmla="*/ 1702676 w 4004441"/>
              <a:gd name="connsiteY38" fmla="*/ 78828 h 1135118"/>
              <a:gd name="connsiteX39" fmla="*/ 1726324 w 4004441"/>
              <a:gd name="connsiteY39" fmla="*/ 126125 h 1135118"/>
              <a:gd name="connsiteX40" fmla="*/ 1742090 w 4004441"/>
              <a:gd name="connsiteY40" fmla="*/ 157656 h 1135118"/>
              <a:gd name="connsiteX41" fmla="*/ 1749972 w 4004441"/>
              <a:gd name="connsiteY41" fmla="*/ 181304 h 1135118"/>
              <a:gd name="connsiteX42" fmla="*/ 1765738 w 4004441"/>
              <a:gd name="connsiteY42" fmla="*/ 204952 h 1135118"/>
              <a:gd name="connsiteX43" fmla="*/ 1773621 w 4004441"/>
              <a:gd name="connsiteY43" fmla="*/ 228600 h 1135118"/>
              <a:gd name="connsiteX44" fmla="*/ 1789386 w 4004441"/>
              <a:gd name="connsiteY44" fmla="*/ 252249 h 1135118"/>
              <a:gd name="connsiteX45" fmla="*/ 1797269 w 4004441"/>
              <a:gd name="connsiteY45" fmla="*/ 275897 h 1135118"/>
              <a:gd name="connsiteX46" fmla="*/ 1860331 w 4004441"/>
              <a:gd name="connsiteY46" fmla="*/ 291662 h 1135118"/>
              <a:gd name="connsiteX47" fmla="*/ 1915510 w 4004441"/>
              <a:gd name="connsiteY47" fmla="*/ 323193 h 1135118"/>
              <a:gd name="connsiteX48" fmla="*/ 1970690 w 4004441"/>
              <a:gd name="connsiteY48" fmla="*/ 346842 h 1135118"/>
              <a:gd name="connsiteX49" fmla="*/ 2002221 w 4004441"/>
              <a:gd name="connsiteY49" fmla="*/ 370490 h 1135118"/>
              <a:gd name="connsiteX50" fmla="*/ 2025869 w 4004441"/>
              <a:gd name="connsiteY50" fmla="*/ 386256 h 1135118"/>
              <a:gd name="connsiteX51" fmla="*/ 2049517 w 4004441"/>
              <a:gd name="connsiteY51" fmla="*/ 417787 h 1135118"/>
              <a:gd name="connsiteX52" fmla="*/ 2081048 w 4004441"/>
              <a:gd name="connsiteY52" fmla="*/ 425669 h 1135118"/>
              <a:gd name="connsiteX53" fmla="*/ 2120462 w 4004441"/>
              <a:gd name="connsiteY53" fmla="*/ 472966 h 1135118"/>
              <a:gd name="connsiteX54" fmla="*/ 2151993 w 4004441"/>
              <a:gd name="connsiteY54" fmla="*/ 520262 h 1135118"/>
              <a:gd name="connsiteX55" fmla="*/ 2167759 w 4004441"/>
              <a:gd name="connsiteY55" fmla="*/ 543911 h 1135118"/>
              <a:gd name="connsiteX56" fmla="*/ 2183524 w 4004441"/>
              <a:gd name="connsiteY56" fmla="*/ 567559 h 1135118"/>
              <a:gd name="connsiteX57" fmla="*/ 2238703 w 4004441"/>
              <a:gd name="connsiteY57" fmla="*/ 606973 h 1135118"/>
              <a:gd name="connsiteX58" fmla="*/ 2262352 w 4004441"/>
              <a:gd name="connsiteY58" fmla="*/ 622738 h 1135118"/>
              <a:gd name="connsiteX59" fmla="*/ 2207172 w 4004441"/>
              <a:gd name="connsiteY59" fmla="*/ 567559 h 1135118"/>
              <a:gd name="connsiteX60" fmla="*/ 2191407 w 4004441"/>
              <a:gd name="connsiteY60" fmla="*/ 543911 h 1135118"/>
              <a:gd name="connsiteX61" fmla="*/ 2238703 w 4004441"/>
              <a:gd name="connsiteY61" fmla="*/ 551793 h 1135118"/>
              <a:gd name="connsiteX62" fmla="*/ 2286000 w 4004441"/>
              <a:gd name="connsiteY62" fmla="*/ 583325 h 1135118"/>
              <a:gd name="connsiteX63" fmla="*/ 2309648 w 4004441"/>
              <a:gd name="connsiteY63" fmla="*/ 599090 h 1135118"/>
              <a:gd name="connsiteX64" fmla="*/ 2333297 w 4004441"/>
              <a:gd name="connsiteY64" fmla="*/ 606973 h 1135118"/>
              <a:gd name="connsiteX65" fmla="*/ 2388476 w 4004441"/>
              <a:gd name="connsiteY65" fmla="*/ 638504 h 1135118"/>
              <a:gd name="connsiteX66" fmla="*/ 2427890 w 4004441"/>
              <a:gd name="connsiteY66" fmla="*/ 685800 h 1135118"/>
              <a:gd name="connsiteX67" fmla="*/ 2498834 w 4004441"/>
              <a:gd name="connsiteY67" fmla="*/ 725214 h 1135118"/>
              <a:gd name="connsiteX68" fmla="*/ 2546131 w 4004441"/>
              <a:gd name="connsiteY68" fmla="*/ 764628 h 1135118"/>
              <a:gd name="connsiteX69" fmla="*/ 2593428 w 4004441"/>
              <a:gd name="connsiteY69" fmla="*/ 788276 h 1135118"/>
              <a:gd name="connsiteX70" fmla="*/ 2624959 w 4004441"/>
              <a:gd name="connsiteY70" fmla="*/ 843456 h 1135118"/>
              <a:gd name="connsiteX71" fmla="*/ 2656490 w 4004441"/>
              <a:gd name="connsiteY71" fmla="*/ 914400 h 1135118"/>
              <a:gd name="connsiteX72" fmla="*/ 2688021 w 4004441"/>
              <a:gd name="connsiteY72" fmla="*/ 961697 h 1135118"/>
              <a:gd name="connsiteX73" fmla="*/ 2703786 w 4004441"/>
              <a:gd name="connsiteY73" fmla="*/ 1008993 h 1135118"/>
              <a:gd name="connsiteX74" fmla="*/ 2758965 w 4004441"/>
              <a:gd name="connsiteY74" fmla="*/ 1072056 h 1135118"/>
              <a:gd name="connsiteX75" fmla="*/ 2774731 w 4004441"/>
              <a:gd name="connsiteY75" fmla="*/ 1095704 h 1135118"/>
              <a:gd name="connsiteX76" fmla="*/ 2845676 w 4004441"/>
              <a:gd name="connsiteY76" fmla="*/ 1135118 h 1135118"/>
              <a:gd name="connsiteX77" fmla="*/ 2916621 w 4004441"/>
              <a:gd name="connsiteY77" fmla="*/ 1127235 h 1135118"/>
              <a:gd name="connsiteX78" fmla="*/ 2963917 w 4004441"/>
              <a:gd name="connsiteY78" fmla="*/ 1111469 h 1135118"/>
              <a:gd name="connsiteX79" fmla="*/ 3034862 w 4004441"/>
              <a:gd name="connsiteY79" fmla="*/ 1056290 h 1135118"/>
              <a:gd name="connsiteX80" fmla="*/ 3058510 w 4004441"/>
              <a:gd name="connsiteY80" fmla="*/ 1040525 h 1135118"/>
              <a:gd name="connsiteX81" fmla="*/ 3082159 w 4004441"/>
              <a:gd name="connsiteY81" fmla="*/ 969580 h 1135118"/>
              <a:gd name="connsiteX82" fmla="*/ 3090041 w 4004441"/>
              <a:gd name="connsiteY82" fmla="*/ 945931 h 1135118"/>
              <a:gd name="connsiteX83" fmla="*/ 3105807 w 4004441"/>
              <a:gd name="connsiteY83" fmla="*/ 882869 h 1135118"/>
              <a:gd name="connsiteX84" fmla="*/ 3129455 w 4004441"/>
              <a:gd name="connsiteY84" fmla="*/ 780393 h 1135118"/>
              <a:gd name="connsiteX85" fmla="*/ 3153103 w 4004441"/>
              <a:gd name="connsiteY85" fmla="*/ 693683 h 1135118"/>
              <a:gd name="connsiteX86" fmla="*/ 3176752 w 4004441"/>
              <a:gd name="connsiteY86" fmla="*/ 646387 h 1135118"/>
              <a:gd name="connsiteX87" fmla="*/ 3192517 w 4004441"/>
              <a:gd name="connsiteY87" fmla="*/ 622738 h 1135118"/>
              <a:gd name="connsiteX88" fmla="*/ 3200400 w 4004441"/>
              <a:gd name="connsiteY88" fmla="*/ 599090 h 1135118"/>
              <a:gd name="connsiteX89" fmla="*/ 3255579 w 4004441"/>
              <a:gd name="connsiteY89" fmla="*/ 536028 h 1135118"/>
              <a:gd name="connsiteX90" fmla="*/ 3287110 w 4004441"/>
              <a:gd name="connsiteY90" fmla="*/ 488731 h 1135118"/>
              <a:gd name="connsiteX91" fmla="*/ 3326524 w 4004441"/>
              <a:gd name="connsiteY91" fmla="*/ 449318 h 1135118"/>
              <a:gd name="connsiteX92" fmla="*/ 3389586 w 4004441"/>
              <a:gd name="connsiteY92" fmla="*/ 378373 h 1135118"/>
              <a:gd name="connsiteX93" fmla="*/ 3413234 w 4004441"/>
              <a:gd name="connsiteY93" fmla="*/ 354725 h 1135118"/>
              <a:gd name="connsiteX94" fmla="*/ 3436883 w 4004441"/>
              <a:gd name="connsiteY94" fmla="*/ 338959 h 1135118"/>
              <a:gd name="connsiteX95" fmla="*/ 3460531 w 4004441"/>
              <a:gd name="connsiteY95" fmla="*/ 315311 h 1135118"/>
              <a:gd name="connsiteX96" fmla="*/ 3492062 w 4004441"/>
              <a:gd name="connsiteY96" fmla="*/ 299545 h 1135118"/>
              <a:gd name="connsiteX97" fmla="*/ 3515710 w 4004441"/>
              <a:gd name="connsiteY97" fmla="*/ 283780 h 1135118"/>
              <a:gd name="connsiteX98" fmla="*/ 3547241 w 4004441"/>
              <a:gd name="connsiteY98" fmla="*/ 268014 h 1135118"/>
              <a:gd name="connsiteX99" fmla="*/ 3594538 w 4004441"/>
              <a:gd name="connsiteY99" fmla="*/ 236483 h 1135118"/>
              <a:gd name="connsiteX100" fmla="*/ 3618186 w 4004441"/>
              <a:gd name="connsiteY100" fmla="*/ 220718 h 1135118"/>
              <a:gd name="connsiteX101" fmla="*/ 3681248 w 4004441"/>
              <a:gd name="connsiteY101" fmla="*/ 189187 h 1135118"/>
              <a:gd name="connsiteX102" fmla="*/ 3760076 w 4004441"/>
              <a:gd name="connsiteY102" fmla="*/ 141890 h 1135118"/>
              <a:gd name="connsiteX103" fmla="*/ 3807372 w 4004441"/>
              <a:gd name="connsiteY103" fmla="*/ 118242 h 1135118"/>
              <a:gd name="connsiteX104" fmla="*/ 3831021 w 4004441"/>
              <a:gd name="connsiteY104" fmla="*/ 94593 h 1135118"/>
              <a:gd name="connsiteX105" fmla="*/ 3886200 w 4004441"/>
              <a:gd name="connsiteY105" fmla="*/ 70945 h 1135118"/>
              <a:gd name="connsiteX106" fmla="*/ 3909848 w 4004441"/>
              <a:gd name="connsiteY106" fmla="*/ 47297 h 1135118"/>
              <a:gd name="connsiteX107" fmla="*/ 3933497 w 4004441"/>
              <a:gd name="connsiteY107" fmla="*/ 39414 h 1135118"/>
              <a:gd name="connsiteX108" fmla="*/ 3957145 w 4004441"/>
              <a:gd name="connsiteY108" fmla="*/ 23649 h 1135118"/>
              <a:gd name="connsiteX109" fmla="*/ 3996559 w 4004441"/>
              <a:gd name="connsiteY109" fmla="*/ 0 h 1135118"/>
              <a:gd name="connsiteX110" fmla="*/ 4004441 w 4004441"/>
              <a:gd name="connsiteY110" fmla="*/ 15766 h 1135118"/>
              <a:gd name="connsiteX111" fmla="*/ 3988676 w 4004441"/>
              <a:gd name="connsiteY111" fmla="*/ 15766 h 1135118"/>
              <a:gd name="connsiteX112" fmla="*/ 3980793 w 4004441"/>
              <a:gd name="connsiteY112" fmla="*/ 31531 h 113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004441" h="1135118">
                <a:moveTo>
                  <a:pt x="0" y="733097"/>
                </a:moveTo>
                <a:lnTo>
                  <a:pt x="0" y="733097"/>
                </a:lnTo>
                <a:cubicBezTo>
                  <a:pt x="28903" y="735725"/>
                  <a:pt x="58332" y="734899"/>
                  <a:pt x="86710" y="740980"/>
                </a:cubicBezTo>
                <a:cubicBezTo>
                  <a:pt x="95974" y="742965"/>
                  <a:pt x="101702" y="752897"/>
                  <a:pt x="110359" y="756745"/>
                </a:cubicBezTo>
                <a:cubicBezTo>
                  <a:pt x="125545" y="763494"/>
                  <a:pt x="143828" y="763293"/>
                  <a:pt x="157655" y="772511"/>
                </a:cubicBezTo>
                <a:cubicBezTo>
                  <a:pt x="188217" y="792885"/>
                  <a:pt x="172315" y="785280"/>
                  <a:pt x="204952" y="796159"/>
                </a:cubicBezTo>
                <a:cubicBezTo>
                  <a:pt x="233855" y="793531"/>
                  <a:pt x="262931" y="792381"/>
                  <a:pt x="291662" y="788276"/>
                </a:cubicBezTo>
                <a:cubicBezTo>
                  <a:pt x="299888" y="787101"/>
                  <a:pt x="307321" y="782676"/>
                  <a:pt x="315310" y="780393"/>
                </a:cubicBezTo>
                <a:cubicBezTo>
                  <a:pt x="325727" y="777417"/>
                  <a:pt x="336464" y="775624"/>
                  <a:pt x="346841" y="772511"/>
                </a:cubicBezTo>
                <a:cubicBezTo>
                  <a:pt x="362759" y="767736"/>
                  <a:pt x="377915" y="760350"/>
                  <a:pt x="394138" y="756745"/>
                </a:cubicBezTo>
                <a:cubicBezTo>
                  <a:pt x="417786" y="751490"/>
                  <a:pt x="441328" y="745731"/>
                  <a:pt x="465083" y="740980"/>
                </a:cubicBezTo>
                <a:cubicBezTo>
                  <a:pt x="544695" y="725058"/>
                  <a:pt x="480659" y="743669"/>
                  <a:pt x="559676" y="717331"/>
                </a:cubicBezTo>
                <a:lnTo>
                  <a:pt x="583324" y="709449"/>
                </a:lnTo>
                <a:cubicBezTo>
                  <a:pt x="591207" y="704194"/>
                  <a:pt x="598498" y="697920"/>
                  <a:pt x="606972" y="693683"/>
                </a:cubicBezTo>
                <a:cubicBezTo>
                  <a:pt x="614404" y="689967"/>
                  <a:pt x="623357" y="689835"/>
                  <a:pt x="630621" y="685800"/>
                </a:cubicBezTo>
                <a:cubicBezTo>
                  <a:pt x="647184" y="676598"/>
                  <a:pt x="664519" y="667667"/>
                  <a:pt x="677917" y="654269"/>
                </a:cubicBezTo>
                <a:cubicBezTo>
                  <a:pt x="708264" y="623922"/>
                  <a:pt x="692289" y="636804"/>
                  <a:pt x="725214" y="614856"/>
                </a:cubicBezTo>
                <a:cubicBezTo>
                  <a:pt x="730469" y="606973"/>
                  <a:pt x="734280" y="597906"/>
                  <a:pt x="740979" y="591207"/>
                </a:cubicBezTo>
                <a:cubicBezTo>
                  <a:pt x="759123" y="573063"/>
                  <a:pt x="772040" y="573589"/>
                  <a:pt x="796159" y="567559"/>
                </a:cubicBezTo>
                <a:cubicBezTo>
                  <a:pt x="801414" y="559676"/>
                  <a:pt x="805630" y="550992"/>
                  <a:pt x="811924" y="543911"/>
                </a:cubicBezTo>
                <a:cubicBezTo>
                  <a:pt x="826737" y="527247"/>
                  <a:pt x="859221" y="496614"/>
                  <a:pt x="859221" y="496614"/>
                </a:cubicBezTo>
                <a:cubicBezTo>
                  <a:pt x="869127" y="466892"/>
                  <a:pt x="865485" y="469509"/>
                  <a:pt x="890752" y="441435"/>
                </a:cubicBezTo>
                <a:cubicBezTo>
                  <a:pt x="905667" y="424863"/>
                  <a:pt x="925680" y="412689"/>
                  <a:pt x="938048" y="394138"/>
                </a:cubicBezTo>
                <a:cubicBezTo>
                  <a:pt x="957003" y="365707"/>
                  <a:pt x="968716" y="344789"/>
                  <a:pt x="1001110" y="323193"/>
                </a:cubicBezTo>
                <a:lnTo>
                  <a:pt x="1048407" y="291662"/>
                </a:lnTo>
                <a:cubicBezTo>
                  <a:pt x="1056290" y="286407"/>
                  <a:pt x="1065356" y="282596"/>
                  <a:pt x="1072055" y="275897"/>
                </a:cubicBezTo>
                <a:cubicBezTo>
                  <a:pt x="1079938" y="268014"/>
                  <a:pt x="1086903" y="259093"/>
                  <a:pt x="1095703" y="252249"/>
                </a:cubicBezTo>
                <a:cubicBezTo>
                  <a:pt x="1166540" y="197154"/>
                  <a:pt x="1119406" y="240383"/>
                  <a:pt x="1166648" y="204952"/>
                </a:cubicBezTo>
                <a:cubicBezTo>
                  <a:pt x="1177158" y="197069"/>
                  <a:pt x="1188204" y="189854"/>
                  <a:pt x="1198179" y="181304"/>
                </a:cubicBezTo>
                <a:cubicBezTo>
                  <a:pt x="1222584" y="160386"/>
                  <a:pt x="1217603" y="155827"/>
                  <a:pt x="1245476" y="141890"/>
                </a:cubicBezTo>
                <a:cubicBezTo>
                  <a:pt x="1252908" y="138174"/>
                  <a:pt x="1261241" y="136635"/>
                  <a:pt x="1269124" y="134007"/>
                </a:cubicBezTo>
                <a:cubicBezTo>
                  <a:pt x="1298028" y="90652"/>
                  <a:pt x="1269124" y="127438"/>
                  <a:pt x="1308538" y="94593"/>
                </a:cubicBezTo>
                <a:cubicBezTo>
                  <a:pt x="1317102" y="87456"/>
                  <a:pt x="1322441" y="76359"/>
                  <a:pt x="1332186" y="70945"/>
                </a:cubicBezTo>
                <a:cubicBezTo>
                  <a:pt x="1346713" y="62875"/>
                  <a:pt x="1363717" y="60435"/>
                  <a:pt x="1379483" y="55180"/>
                </a:cubicBezTo>
                <a:lnTo>
                  <a:pt x="1403131" y="47297"/>
                </a:lnTo>
                <a:lnTo>
                  <a:pt x="1426779" y="39414"/>
                </a:lnTo>
                <a:lnTo>
                  <a:pt x="1474076" y="23649"/>
                </a:lnTo>
                <a:cubicBezTo>
                  <a:pt x="1545021" y="26276"/>
                  <a:pt x="1617899" y="14873"/>
                  <a:pt x="1686910" y="31531"/>
                </a:cubicBezTo>
                <a:cubicBezTo>
                  <a:pt x="1703065" y="35430"/>
                  <a:pt x="1693458" y="65000"/>
                  <a:pt x="1702676" y="78828"/>
                </a:cubicBezTo>
                <a:cubicBezTo>
                  <a:pt x="1732974" y="124276"/>
                  <a:pt x="1706741" y="80432"/>
                  <a:pt x="1726324" y="126125"/>
                </a:cubicBezTo>
                <a:cubicBezTo>
                  <a:pt x="1730953" y="136926"/>
                  <a:pt x="1737461" y="146855"/>
                  <a:pt x="1742090" y="157656"/>
                </a:cubicBezTo>
                <a:cubicBezTo>
                  <a:pt x="1745363" y="165293"/>
                  <a:pt x="1746256" y="173872"/>
                  <a:pt x="1749972" y="181304"/>
                </a:cubicBezTo>
                <a:cubicBezTo>
                  <a:pt x="1754209" y="189778"/>
                  <a:pt x="1761501" y="196478"/>
                  <a:pt x="1765738" y="204952"/>
                </a:cubicBezTo>
                <a:cubicBezTo>
                  <a:pt x="1769454" y="212384"/>
                  <a:pt x="1769905" y="221168"/>
                  <a:pt x="1773621" y="228600"/>
                </a:cubicBezTo>
                <a:cubicBezTo>
                  <a:pt x="1777858" y="237074"/>
                  <a:pt x="1785149" y="243775"/>
                  <a:pt x="1789386" y="252249"/>
                </a:cubicBezTo>
                <a:cubicBezTo>
                  <a:pt x="1793102" y="259681"/>
                  <a:pt x="1790006" y="271862"/>
                  <a:pt x="1797269" y="275897"/>
                </a:cubicBezTo>
                <a:cubicBezTo>
                  <a:pt x="1816210" y="286420"/>
                  <a:pt x="1839310" y="286407"/>
                  <a:pt x="1860331" y="291662"/>
                </a:cubicBezTo>
                <a:cubicBezTo>
                  <a:pt x="1884083" y="307497"/>
                  <a:pt x="1887504" y="311191"/>
                  <a:pt x="1915510" y="323193"/>
                </a:cubicBezTo>
                <a:cubicBezTo>
                  <a:pt x="1949645" y="337822"/>
                  <a:pt x="1932663" y="323075"/>
                  <a:pt x="1970690" y="346842"/>
                </a:cubicBezTo>
                <a:cubicBezTo>
                  <a:pt x="1981831" y="353805"/>
                  <a:pt x="1991530" y="362854"/>
                  <a:pt x="2002221" y="370490"/>
                </a:cubicBezTo>
                <a:cubicBezTo>
                  <a:pt x="2009930" y="375997"/>
                  <a:pt x="2019170" y="379557"/>
                  <a:pt x="2025869" y="386256"/>
                </a:cubicBezTo>
                <a:cubicBezTo>
                  <a:pt x="2035159" y="395546"/>
                  <a:pt x="2038826" y="410151"/>
                  <a:pt x="2049517" y="417787"/>
                </a:cubicBezTo>
                <a:cubicBezTo>
                  <a:pt x="2058333" y="424084"/>
                  <a:pt x="2070538" y="423042"/>
                  <a:pt x="2081048" y="425669"/>
                </a:cubicBezTo>
                <a:cubicBezTo>
                  <a:pt x="2137384" y="510173"/>
                  <a:pt x="2049654" y="381928"/>
                  <a:pt x="2120462" y="472966"/>
                </a:cubicBezTo>
                <a:cubicBezTo>
                  <a:pt x="2132095" y="487922"/>
                  <a:pt x="2141483" y="504497"/>
                  <a:pt x="2151993" y="520262"/>
                </a:cubicBezTo>
                <a:lnTo>
                  <a:pt x="2167759" y="543911"/>
                </a:lnTo>
                <a:cubicBezTo>
                  <a:pt x="2173014" y="551794"/>
                  <a:pt x="2175641" y="562304"/>
                  <a:pt x="2183524" y="567559"/>
                </a:cubicBezTo>
                <a:cubicBezTo>
                  <a:pt x="2239287" y="604736"/>
                  <a:pt x="2170216" y="558055"/>
                  <a:pt x="2238703" y="606973"/>
                </a:cubicBezTo>
                <a:cubicBezTo>
                  <a:pt x="2246412" y="612480"/>
                  <a:pt x="2269051" y="629438"/>
                  <a:pt x="2262352" y="622738"/>
                </a:cubicBezTo>
                <a:cubicBezTo>
                  <a:pt x="2199270" y="559648"/>
                  <a:pt x="2259744" y="641160"/>
                  <a:pt x="2207172" y="567559"/>
                </a:cubicBezTo>
                <a:cubicBezTo>
                  <a:pt x="2201665" y="559850"/>
                  <a:pt x="2182933" y="548148"/>
                  <a:pt x="2191407" y="543911"/>
                </a:cubicBezTo>
                <a:cubicBezTo>
                  <a:pt x="2205702" y="536763"/>
                  <a:pt x="2222938" y="549166"/>
                  <a:pt x="2238703" y="551793"/>
                </a:cubicBezTo>
                <a:lnTo>
                  <a:pt x="2286000" y="583325"/>
                </a:lnTo>
                <a:cubicBezTo>
                  <a:pt x="2293883" y="588580"/>
                  <a:pt x="2300660" y="596094"/>
                  <a:pt x="2309648" y="599090"/>
                </a:cubicBezTo>
                <a:lnTo>
                  <a:pt x="2333297" y="606973"/>
                </a:lnTo>
                <a:cubicBezTo>
                  <a:pt x="2397285" y="670961"/>
                  <a:pt x="2314371" y="596158"/>
                  <a:pt x="2388476" y="638504"/>
                </a:cubicBezTo>
                <a:cubicBezTo>
                  <a:pt x="2429151" y="661747"/>
                  <a:pt x="2397163" y="658914"/>
                  <a:pt x="2427890" y="685800"/>
                </a:cubicBezTo>
                <a:cubicBezTo>
                  <a:pt x="2494169" y="743794"/>
                  <a:pt x="2451918" y="701755"/>
                  <a:pt x="2498834" y="725214"/>
                </a:cubicBezTo>
                <a:cubicBezTo>
                  <a:pt x="2528193" y="739894"/>
                  <a:pt x="2519979" y="742835"/>
                  <a:pt x="2546131" y="764628"/>
                </a:cubicBezTo>
                <a:cubicBezTo>
                  <a:pt x="2566505" y="781606"/>
                  <a:pt x="2569727" y="780376"/>
                  <a:pt x="2593428" y="788276"/>
                </a:cubicBezTo>
                <a:cubicBezTo>
                  <a:pt x="2607646" y="809604"/>
                  <a:pt x="2614960" y="818458"/>
                  <a:pt x="2624959" y="843456"/>
                </a:cubicBezTo>
                <a:cubicBezTo>
                  <a:pt x="2653101" y="913811"/>
                  <a:pt x="2626157" y="868903"/>
                  <a:pt x="2656490" y="914400"/>
                </a:cubicBezTo>
                <a:cubicBezTo>
                  <a:pt x="2682563" y="992629"/>
                  <a:pt x="2638820" y="873136"/>
                  <a:pt x="2688021" y="961697"/>
                </a:cubicBezTo>
                <a:cubicBezTo>
                  <a:pt x="2696092" y="976224"/>
                  <a:pt x="2694568" y="995166"/>
                  <a:pt x="2703786" y="1008993"/>
                </a:cubicBezTo>
                <a:cubicBezTo>
                  <a:pt x="2740572" y="1064173"/>
                  <a:pt x="2719552" y="1045779"/>
                  <a:pt x="2758965" y="1072056"/>
                </a:cubicBezTo>
                <a:cubicBezTo>
                  <a:pt x="2764220" y="1079939"/>
                  <a:pt x="2767601" y="1089465"/>
                  <a:pt x="2774731" y="1095704"/>
                </a:cubicBezTo>
                <a:cubicBezTo>
                  <a:pt x="2808091" y="1124894"/>
                  <a:pt x="2813196" y="1124291"/>
                  <a:pt x="2845676" y="1135118"/>
                </a:cubicBezTo>
                <a:cubicBezTo>
                  <a:pt x="2869324" y="1132490"/>
                  <a:pt x="2893289" y="1131902"/>
                  <a:pt x="2916621" y="1127235"/>
                </a:cubicBezTo>
                <a:cubicBezTo>
                  <a:pt x="2932916" y="1123976"/>
                  <a:pt x="2963917" y="1111469"/>
                  <a:pt x="2963917" y="1111469"/>
                </a:cubicBezTo>
                <a:cubicBezTo>
                  <a:pt x="3000963" y="1074423"/>
                  <a:pt x="2978290" y="1094004"/>
                  <a:pt x="3034862" y="1056290"/>
                </a:cubicBezTo>
                <a:lnTo>
                  <a:pt x="3058510" y="1040525"/>
                </a:lnTo>
                <a:lnTo>
                  <a:pt x="3082159" y="969580"/>
                </a:lnTo>
                <a:cubicBezTo>
                  <a:pt x="3084787" y="961697"/>
                  <a:pt x="3088411" y="954079"/>
                  <a:pt x="3090041" y="945931"/>
                </a:cubicBezTo>
                <a:cubicBezTo>
                  <a:pt x="3099554" y="898370"/>
                  <a:pt x="3093687" y="919228"/>
                  <a:pt x="3105807" y="882869"/>
                </a:cubicBezTo>
                <a:cubicBezTo>
                  <a:pt x="3120879" y="777370"/>
                  <a:pt x="3103487" y="875610"/>
                  <a:pt x="3129455" y="780393"/>
                </a:cubicBezTo>
                <a:cubicBezTo>
                  <a:pt x="3136288" y="755340"/>
                  <a:pt x="3138447" y="715666"/>
                  <a:pt x="3153103" y="693683"/>
                </a:cubicBezTo>
                <a:cubicBezTo>
                  <a:pt x="3198277" y="625925"/>
                  <a:pt x="3144123" y="711646"/>
                  <a:pt x="3176752" y="646387"/>
                </a:cubicBezTo>
                <a:cubicBezTo>
                  <a:pt x="3180989" y="637913"/>
                  <a:pt x="3188280" y="631212"/>
                  <a:pt x="3192517" y="622738"/>
                </a:cubicBezTo>
                <a:cubicBezTo>
                  <a:pt x="3196233" y="615306"/>
                  <a:pt x="3196365" y="606353"/>
                  <a:pt x="3200400" y="599090"/>
                </a:cubicBezTo>
                <a:cubicBezTo>
                  <a:pt x="3227449" y="550401"/>
                  <a:pt x="3221034" y="559058"/>
                  <a:pt x="3255579" y="536028"/>
                </a:cubicBezTo>
                <a:cubicBezTo>
                  <a:pt x="3269432" y="494470"/>
                  <a:pt x="3254307" y="528095"/>
                  <a:pt x="3287110" y="488731"/>
                </a:cubicBezTo>
                <a:cubicBezTo>
                  <a:pt x="3319953" y="449320"/>
                  <a:pt x="3283172" y="478219"/>
                  <a:pt x="3326524" y="449318"/>
                </a:cubicBezTo>
                <a:cubicBezTo>
                  <a:pt x="3354657" y="407118"/>
                  <a:pt x="3335591" y="432368"/>
                  <a:pt x="3389586" y="378373"/>
                </a:cubicBezTo>
                <a:cubicBezTo>
                  <a:pt x="3397469" y="370490"/>
                  <a:pt x="3403958" y="360909"/>
                  <a:pt x="3413234" y="354725"/>
                </a:cubicBezTo>
                <a:cubicBezTo>
                  <a:pt x="3421117" y="349470"/>
                  <a:pt x="3429605" y="345024"/>
                  <a:pt x="3436883" y="338959"/>
                </a:cubicBezTo>
                <a:cubicBezTo>
                  <a:pt x="3445447" y="331822"/>
                  <a:pt x="3451460" y="321791"/>
                  <a:pt x="3460531" y="315311"/>
                </a:cubicBezTo>
                <a:cubicBezTo>
                  <a:pt x="3470093" y="308481"/>
                  <a:pt x="3481859" y="305375"/>
                  <a:pt x="3492062" y="299545"/>
                </a:cubicBezTo>
                <a:cubicBezTo>
                  <a:pt x="3500287" y="294845"/>
                  <a:pt x="3507485" y="288480"/>
                  <a:pt x="3515710" y="283780"/>
                </a:cubicBezTo>
                <a:cubicBezTo>
                  <a:pt x="3525913" y="277950"/>
                  <a:pt x="3537165" y="274060"/>
                  <a:pt x="3547241" y="268014"/>
                </a:cubicBezTo>
                <a:cubicBezTo>
                  <a:pt x="3563489" y="258265"/>
                  <a:pt x="3578772" y="246993"/>
                  <a:pt x="3594538" y="236483"/>
                </a:cubicBezTo>
                <a:cubicBezTo>
                  <a:pt x="3602421" y="231228"/>
                  <a:pt x="3609712" y="224955"/>
                  <a:pt x="3618186" y="220718"/>
                </a:cubicBezTo>
                <a:cubicBezTo>
                  <a:pt x="3639207" y="210208"/>
                  <a:pt x="3661693" y="202223"/>
                  <a:pt x="3681248" y="189187"/>
                </a:cubicBezTo>
                <a:cubicBezTo>
                  <a:pt x="3796944" y="112057"/>
                  <a:pt x="3675242" y="190367"/>
                  <a:pt x="3760076" y="141890"/>
                </a:cubicBezTo>
                <a:cubicBezTo>
                  <a:pt x="3802861" y="117441"/>
                  <a:pt x="3764016" y="132695"/>
                  <a:pt x="3807372" y="118242"/>
                </a:cubicBezTo>
                <a:cubicBezTo>
                  <a:pt x="3815255" y="110359"/>
                  <a:pt x="3821949" y="101073"/>
                  <a:pt x="3831021" y="94593"/>
                </a:cubicBezTo>
                <a:cubicBezTo>
                  <a:pt x="3848065" y="82419"/>
                  <a:pt x="3866903" y="77378"/>
                  <a:pt x="3886200" y="70945"/>
                </a:cubicBezTo>
                <a:cubicBezTo>
                  <a:pt x="3894083" y="63062"/>
                  <a:pt x="3900572" y="53481"/>
                  <a:pt x="3909848" y="47297"/>
                </a:cubicBezTo>
                <a:cubicBezTo>
                  <a:pt x="3916762" y="42688"/>
                  <a:pt x="3926065" y="43130"/>
                  <a:pt x="3933497" y="39414"/>
                </a:cubicBezTo>
                <a:cubicBezTo>
                  <a:pt x="3941971" y="35177"/>
                  <a:pt x="3948671" y="27886"/>
                  <a:pt x="3957145" y="23649"/>
                </a:cubicBezTo>
                <a:cubicBezTo>
                  <a:pt x="3998076" y="3184"/>
                  <a:pt x="3965765" y="30794"/>
                  <a:pt x="3996559" y="0"/>
                </a:cubicBezTo>
                <a:lnTo>
                  <a:pt x="4004441" y="15766"/>
                </a:lnTo>
                <a:lnTo>
                  <a:pt x="3988676" y="15766"/>
                </a:lnTo>
                <a:lnTo>
                  <a:pt x="3980793" y="31531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352E0C71-5532-481F-8406-6AD5C3BE64E7}"/>
              </a:ext>
            </a:extLst>
          </p:cNvPr>
          <p:cNvSpPr/>
          <p:nvPr/>
        </p:nvSpPr>
        <p:spPr>
          <a:xfrm>
            <a:off x="3665483" y="2459421"/>
            <a:ext cx="1363717" cy="725213"/>
          </a:xfrm>
          <a:custGeom>
            <a:avLst/>
            <a:gdLst>
              <a:gd name="connsiteX0" fmla="*/ 0 w 1363717"/>
              <a:gd name="connsiteY0" fmla="*/ 662151 h 725213"/>
              <a:gd name="connsiteX1" fmla="*/ 78827 w 1363717"/>
              <a:gd name="connsiteY1" fmla="*/ 693682 h 725213"/>
              <a:gd name="connsiteX2" fmla="*/ 102476 w 1363717"/>
              <a:gd name="connsiteY2" fmla="*/ 701565 h 725213"/>
              <a:gd name="connsiteX3" fmla="*/ 149772 w 1363717"/>
              <a:gd name="connsiteY3" fmla="*/ 709448 h 725213"/>
              <a:gd name="connsiteX4" fmla="*/ 189186 w 1363717"/>
              <a:gd name="connsiteY4" fmla="*/ 717331 h 725213"/>
              <a:gd name="connsiteX5" fmla="*/ 331076 w 1363717"/>
              <a:gd name="connsiteY5" fmla="*/ 725213 h 725213"/>
              <a:gd name="connsiteX6" fmla="*/ 496614 w 1363717"/>
              <a:gd name="connsiteY6" fmla="*/ 717331 h 725213"/>
              <a:gd name="connsiteX7" fmla="*/ 567558 w 1363717"/>
              <a:gd name="connsiteY7" fmla="*/ 693682 h 725213"/>
              <a:gd name="connsiteX8" fmla="*/ 599089 w 1363717"/>
              <a:gd name="connsiteY8" fmla="*/ 685800 h 725213"/>
              <a:gd name="connsiteX9" fmla="*/ 622738 w 1363717"/>
              <a:gd name="connsiteY9" fmla="*/ 677917 h 725213"/>
              <a:gd name="connsiteX10" fmla="*/ 670034 w 1363717"/>
              <a:gd name="connsiteY10" fmla="*/ 646386 h 725213"/>
              <a:gd name="connsiteX11" fmla="*/ 725214 w 1363717"/>
              <a:gd name="connsiteY11" fmla="*/ 622738 h 725213"/>
              <a:gd name="connsiteX12" fmla="*/ 764627 w 1363717"/>
              <a:gd name="connsiteY12" fmla="*/ 591207 h 725213"/>
              <a:gd name="connsiteX13" fmla="*/ 788276 w 1363717"/>
              <a:gd name="connsiteY13" fmla="*/ 567558 h 725213"/>
              <a:gd name="connsiteX14" fmla="*/ 835572 w 1363717"/>
              <a:gd name="connsiteY14" fmla="*/ 536027 h 725213"/>
              <a:gd name="connsiteX15" fmla="*/ 859220 w 1363717"/>
              <a:gd name="connsiteY15" fmla="*/ 520262 h 725213"/>
              <a:gd name="connsiteX16" fmla="*/ 906517 w 1363717"/>
              <a:gd name="connsiteY16" fmla="*/ 488731 h 725213"/>
              <a:gd name="connsiteX17" fmla="*/ 953814 w 1363717"/>
              <a:gd name="connsiteY17" fmla="*/ 449317 h 725213"/>
              <a:gd name="connsiteX18" fmla="*/ 977462 w 1363717"/>
              <a:gd name="connsiteY18" fmla="*/ 433551 h 725213"/>
              <a:gd name="connsiteX19" fmla="*/ 1032641 w 1363717"/>
              <a:gd name="connsiteY19" fmla="*/ 386255 h 725213"/>
              <a:gd name="connsiteX20" fmla="*/ 1056289 w 1363717"/>
              <a:gd name="connsiteY20" fmla="*/ 354724 h 725213"/>
              <a:gd name="connsiteX21" fmla="*/ 1079938 w 1363717"/>
              <a:gd name="connsiteY21" fmla="*/ 331076 h 725213"/>
              <a:gd name="connsiteX22" fmla="*/ 1135117 w 1363717"/>
              <a:gd name="connsiteY22" fmla="*/ 268013 h 725213"/>
              <a:gd name="connsiteX23" fmla="*/ 1166648 w 1363717"/>
              <a:gd name="connsiteY23" fmla="*/ 220717 h 725213"/>
              <a:gd name="connsiteX24" fmla="*/ 1182414 w 1363717"/>
              <a:gd name="connsiteY24" fmla="*/ 197069 h 725213"/>
              <a:gd name="connsiteX25" fmla="*/ 1206062 w 1363717"/>
              <a:gd name="connsiteY25" fmla="*/ 173420 h 725213"/>
              <a:gd name="connsiteX26" fmla="*/ 1245476 w 1363717"/>
              <a:gd name="connsiteY26" fmla="*/ 118241 h 725213"/>
              <a:gd name="connsiteX27" fmla="*/ 1284889 w 1363717"/>
              <a:gd name="connsiteY27" fmla="*/ 47296 h 725213"/>
              <a:gd name="connsiteX28" fmla="*/ 1308538 w 1363717"/>
              <a:gd name="connsiteY28" fmla="*/ 31531 h 725213"/>
              <a:gd name="connsiteX29" fmla="*/ 1332186 w 1363717"/>
              <a:gd name="connsiteY29" fmla="*/ 7882 h 725213"/>
              <a:gd name="connsiteX30" fmla="*/ 1363717 w 1363717"/>
              <a:gd name="connsiteY30" fmla="*/ 0 h 72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3717" h="725213">
                <a:moveTo>
                  <a:pt x="0" y="662151"/>
                </a:moveTo>
                <a:cubicBezTo>
                  <a:pt x="26276" y="672661"/>
                  <a:pt x="51979" y="684733"/>
                  <a:pt x="78827" y="693682"/>
                </a:cubicBezTo>
                <a:cubicBezTo>
                  <a:pt x="86710" y="696310"/>
                  <a:pt x="94364" y="699762"/>
                  <a:pt x="102476" y="701565"/>
                </a:cubicBezTo>
                <a:cubicBezTo>
                  <a:pt x="118078" y="705032"/>
                  <a:pt x="134047" y="706589"/>
                  <a:pt x="149772" y="709448"/>
                </a:cubicBezTo>
                <a:cubicBezTo>
                  <a:pt x="162954" y="711845"/>
                  <a:pt x="175838" y="716170"/>
                  <a:pt x="189186" y="717331"/>
                </a:cubicBezTo>
                <a:cubicBezTo>
                  <a:pt x="236378" y="721434"/>
                  <a:pt x="283779" y="722586"/>
                  <a:pt x="331076" y="725213"/>
                </a:cubicBezTo>
                <a:cubicBezTo>
                  <a:pt x="386255" y="722586"/>
                  <a:pt x="441535" y="721568"/>
                  <a:pt x="496614" y="717331"/>
                </a:cubicBezTo>
                <a:cubicBezTo>
                  <a:pt x="547325" y="713430"/>
                  <a:pt x="524241" y="709926"/>
                  <a:pt x="567558" y="693682"/>
                </a:cubicBezTo>
                <a:cubicBezTo>
                  <a:pt x="577702" y="689878"/>
                  <a:pt x="588672" y="688776"/>
                  <a:pt x="599089" y="685800"/>
                </a:cubicBezTo>
                <a:cubicBezTo>
                  <a:pt x="607079" y="683517"/>
                  <a:pt x="614855" y="680545"/>
                  <a:pt x="622738" y="677917"/>
                </a:cubicBezTo>
                <a:cubicBezTo>
                  <a:pt x="638503" y="667407"/>
                  <a:pt x="652059" y="652378"/>
                  <a:pt x="670034" y="646386"/>
                </a:cubicBezTo>
                <a:cubicBezTo>
                  <a:pt x="704831" y="634787"/>
                  <a:pt x="686251" y="642219"/>
                  <a:pt x="725214" y="622738"/>
                </a:cubicBezTo>
                <a:cubicBezTo>
                  <a:pt x="760472" y="569848"/>
                  <a:pt x="718938" y="621666"/>
                  <a:pt x="764627" y="591207"/>
                </a:cubicBezTo>
                <a:cubicBezTo>
                  <a:pt x="773903" y="585023"/>
                  <a:pt x="779476" y="574402"/>
                  <a:pt x="788276" y="567558"/>
                </a:cubicBezTo>
                <a:cubicBezTo>
                  <a:pt x="803232" y="555925"/>
                  <a:pt x="819807" y="546537"/>
                  <a:pt x="835572" y="536027"/>
                </a:cubicBezTo>
                <a:cubicBezTo>
                  <a:pt x="843455" y="530772"/>
                  <a:pt x="852521" y="526961"/>
                  <a:pt x="859220" y="520262"/>
                </a:cubicBezTo>
                <a:cubicBezTo>
                  <a:pt x="888744" y="490738"/>
                  <a:pt x="872293" y="500138"/>
                  <a:pt x="906517" y="488731"/>
                </a:cubicBezTo>
                <a:cubicBezTo>
                  <a:pt x="965230" y="449587"/>
                  <a:pt x="893119" y="499896"/>
                  <a:pt x="953814" y="449317"/>
                </a:cubicBezTo>
                <a:cubicBezTo>
                  <a:pt x="961092" y="443252"/>
                  <a:pt x="970269" y="439717"/>
                  <a:pt x="977462" y="433551"/>
                </a:cubicBezTo>
                <a:cubicBezTo>
                  <a:pt x="1044358" y="376211"/>
                  <a:pt x="978355" y="422445"/>
                  <a:pt x="1032641" y="386255"/>
                </a:cubicBezTo>
                <a:cubicBezTo>
                  <a:pt x="1040524" y="375745"/>
                  <a:pt x="1047739" y="364699"/>
                  <a:pt x="1056289" y="354724"/>
                </a:cubicBezTo>
                <a:cubicBezTo>
                  <a:pt x="1063544" y="346260"/>
                  <a:pt x="1073094" y="339876"/>
                  <a:pt x="1079938" y="331076"/>
                </a:cubicBezTo>
                <a:cubicBezTo>
                  <a:pt x="1129460" y="267405"/>
                  <a:pt x="1089336" y="298535"/>
                  <a:pt x="1135117" y="268013"/>
                </a:cubicBezTo>
                <a:lnTo>
                  <a:pt x="1166648" y="220717"/>
                </a:lnTo>
                <a:cubicBezTo>
                  <a:pt x="1171903" y="212834"/>
                  <a:pt x="1175715" y="203768"/>
                  <a:pt x="1182414" y="197069"/>
                </a:cubicBezTo>
                <a:lnTo>
                  <a:pt x="1206062" y="173420"/>
                </a:lnTo>
                <a:cubicBezTo>
                  <a:pt x="1223874" y="119986"/>
                  <a:pt x="1198717" y="183705"/>
                  <a:pt x="1245476" y="118241"/>
                </a:cubicBezTo>
                <a:cubicBezTo>
                  <a:pt x="1271612" y="81651"/>
                  <a:pt x="1220786" y="90029"/>
                  <a:pt x="1284889" y="47296"/>
                </a:cubicBezTo>
                <a:cubicBezTo>
                  <a:pt x="1292772" y="42041"/>
                  <a:pt x="1301260" y="37596"/>
                  <a:pt x="1308538" y="31531"/>
                </a:cubicBezTo>
                <a:cubicBezTo>
                  <a:pt x="1317102" y="24394"/>
                  <a:pt x="1322507" y="13413"/>
                  <a:pt x="1332186" y="7882"/>
                </a:cubicBezTo>
                <a:cubicBezTo>
                  <a:pt x="1341592" y="2507"/>
                  <a:pt x="1363717" y="0"/>
                  <a:pt x="136371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817CCF48-D96B-43B6-A2DB-B61C906E2FCD}"/>
              </a:ext>
            </a:extLst>
          </p:cNvPr>
          <p:cNvSpPr/>
          <p:nvPr/>
        </p:nvSpPr>
        <p:spPr>
          <a:xfrm>
            <a:off x="3720662" y="2412124"/>
            <a:ext cx="3917731" cy="1158766"/>
          </a:xfrm>
          <a:custGeom>
            <a:avLst/>
            <a:gdLst>
              <a:gd name="connsiteX0" fmla="*/ 0 w 3917731"/>
              <a:gd name="connsiteY0" fmla="*/ 977462 h 1158766"/>
              <a:gd name="connsiteX1" fmla="*/ 39414 w 3917731"/>
              <a:gd name="connsiteY1" fmla="*/ 969579 h 1158766"/>
              <a:gd name="connsiteX2" fmla="*/ 118241 w 3917731"/>
              <a:gd name="connsiteY2" fmla="*/ 961697 h 1158766"/>
              <a:gd name="connsiteX3" fmla="*/ 212835 w 3917731"/>
              <a:gd name="connsiteY3" fmla="*/ 938048 h 1158766"/>
              <a:gd name="connsiteX4" fmla="*/ 323193 w 3917731"/>
              <a:gd name="connsiteY4" fmla="*/ 914400 h 1158766"/>
              <a:gd name="connsiteX5" fmla="*/ 370490 w 3917731"/>
              <a:gd name="connsiteY5" fmla="*/ 890752 h 1158766"/>
              <a:gd name="connsiteX6" fmla="*/ 394138 w 3917731"/>
              <a:gd name="connsiteY6" fmla="*/ 882869 h 1158766"/>
              <a:gd name="connsiteX7" fmla="*/ 449317 w 3917731"/>
              <a:gd name="connsiteY7" fmla="*/ 843455 h 1158766"/>
              <a:gd name="connsiteX8" fmla="*/ 480848 w 3917731"/>
              <a:gd name="connsiteY8" fmla="*/ 835573 h 1158766"/>
              <a:gd name="connsiteX9" fmla="*/ 504497 w 3917731"/>
              <a:gd name="connsiteY9" fmla="*/ 819807 h 1158766"/>
              <a:gd name="connsiteX10" fmla="*/ 536028 w 3917731"/>
              <a:gd name="connsiteY10" fmla="*/ 804042 h 1158766"/>
              <a:gd name="connsiteX11" fmla="*/ 567559 w 3917731"/>
              <a:gd name="connsiteY11" fmla="*/ 780393 h 1158766"/>
              <a:gd name="connsiteX12" fmla="*/ 591207 w 3917731"/>
              <a:gd name="connsiteY12" fmla="*/ 772510 h 1158766"/>
              <a:gd name="connsiteX13" fmla="*/ 622738 w 3917731"/>
              <a:gd name="connsiteY13" fmla="*/ 756745 h 1158766"/>
              <a:gd name="connsiteX14" fmla="*/ 693683 w 3917731"/>
              <a:gd name="connsiteY14" fmla="*/ 701566 h 1158766"/>
              <a:gd name="connsiteX15" fmla="*/ 717331 w 3917731"/>
              <a:gd name="connsiteY15" fmla="*/ 685800 h 1158766"/>
              <a:gd name="connsiteX16" fmla="*/ 740979 w 3917731"/>
              <a:gd name="connsiteY16" fmla="*/ 670035 h 1158766"/>
              <a:gd name="connsiteX17" fmla="*/ 772510 w 3917731"/>
              <a:gd name="connsiteY17" fmla="*/ 638504 h 1158766"/>
              <a:gd name="connsiteX18" fmla="*/ 819807 w 3917731"/>
              <a:gd name="connsiteY18" fmla="*/ 606973 h 1158766"/>
              <a:gd name="connsiteX19" fmla="*/ 867104 w 3917731"/>
              <a:gd name="connsiteY19" fmla="*/ 559676 h 1158766"/>
              <a:gd name="connsiteX20" fmla="*/ 890752 w 3917731"/>
              <a:gd name="connsiteY20" fmla="*/ 536028 h 1158766"/>
              <a:gd name="connsiteX21" fmla="*/ 906517 w 3917731"/>
              <a:gd name="connsiteY21" fmla="*/ 488731 h 1158766"/>
              <a:gd name="connsiteX22" fmla="*/ 938048 w 3917731"/>
              <a:gd name="connsiteY22" fmla="*/ 441435 h 1158766"/>
              <a:gd name="connsiteX23" fmla="*/ 961697 w 3917731"/>
              <a:gd name="connsiteY23" fmla="*/ 394138 h 1158766"/>
              <a:gd name="connsiteX24" fmla="*/ 993228 w 3917731"/>
              <a:gd name="connsiteY24" fmla="*/ 354724 h 1158766"/>
              <a:gd name="connsiteX25" fmla="*/ 1008993 w 3917731"/>
              <a:gd name="connsiteY25" fmla="*/ 331076 h 1158766"/>
              <a:gd name="connsiteX26" fmla="*/ 1032641 w 3917731"/>
              <a:gd name="connsiteY26" fmla="*/ 315310 h 1158766"/>
              <a:gd name="connsiteX27" fmla="*/ 1064172 w 3917731"/>
              <a:gd name="connsiteY27" fmla="*/ 291662 h 1158766"/>
              <a:gd name="connsiteX28" fmla="*/ 1111469 w 3917731"/>
              <a:gd name="connsiteY28" fmla="*/ 260131 h 1158766"/>
              <a:gd name="connsiteX29" fmla="*/ 1150883 w 3917731"/>
              <a:gd name="connsiteY29" fmla="*/ 212835 h 1158766"/>
              <a:gd name="connsiteX30" fmla="*/ 1174531 w 3917731"/>
              <a:gd name="connsiteY30" fmla="*/ 204952 h 1158766"/>
              <a:gd name="connsiteX31" fmla="*/ 1221828 w 3917731"/>
              <a:gd name="connsiteY31" fmla="*/ 173421 h 1158766"/>
              <a:gd name="connsiteX32" fmla="*/ 1245476 w 3917731"/>
              <a:gd name="connsiteY32" fmla="*/ 157655 h 1158766"/>
              <a:gd name="connsiteX33" fmla="*/ 1269124 w 3917731"/>
              <a:gd name="connsiteY33" fmla="*/ 149773 h 1158766"/>
              <a:gd name="connsiteX34" fmla="*/ 1292772 w 3917731"/>
              <a:gd name="connsiteY34" fmla="*/ 134007 h 1158766"/>
              <a:gd name="connsiteX35" fmla="*/ 1332186 w 3917731"/>
              <a:gd name="connsiteY35" fmla="*/ 126124 h 1158766"/>
              <a:gd name="connsiteX36" fmla="*/ 1418897 w 3917731"/>
              <a:gd name="connsiteY36" fmla="*/ 110359 h 1158766"/>
              <a:gd name="connsiteX37" fmla="*/ 1568669 w 3917731"/>
              <a:gd name="connsiteY37" fmla="*/ 126124 h 1158766"/>
              <a:gd name="connsiteX38" fmla="*/ 1623848 w 3917731"/>
              <a:gd name="connsiteY38" fmla="*/ 165538 h 1158766"/>
              <a:gd name="connsiteX39" fmla="*/ 1647497 w 3917731"/>
              <a:gd name="connsiteY39" fmla="*/ 173421 h 1158766"/>
              <a:gd name="connsiteX40" fmla="*/ 1671145 w 3917731"/>
              <a:gd name="connsiteY40" fmla="*/ 189186 h 1158766"/>
              <a:gd name="connsiteX41" fmla="*/ 1749972 w 3917731"/>
              <a:gd name="connsiteY41" fmla="*/ 236483 h 1158766"/>
              <a:gd name="connsiteX42" fmla="*/ 1805152 w 3917731"/>
              <a:gd name="connsiteY42" fmla="*/ 283779 h 1158766"/>
              <a:gd name="connsiteX43" fmla="*/ 1860331 w 3917731"/>
              <a:gd name="connsiteY43" fmla="*/ 323193 h 1158766"/>
              <a:gd name="connsiteX44" fmla="*/ 1883979 w 3917731"/>
              <a:gd name="connsiteY44" fmla="*/ 346842 h 1158766"/>
              <a:gd name="connsiteX45" fmla="*/ 1931276 w 3917731"/>
              <a:gd name="connsiteY45" fmla="*/ 378373 h 1158766"/>
              <a:gd name="connsiteX46" fmla="*/ 1978572 w 3917731"/>
              <a:gd name="connsiteY46" fmla="*/ 449317 h 1158766"/>
              <a:gd name="connsiteX47" fmla="*/ 1994338 w 3917731"/>
              <a:gd name="connsiteY47" fmla="*/ 472966 h 1158766"/>
              <a:gd name="connsiteX48" fmla="*/ 2002221 w 3917731"/>
              <a:gd name="connsiteY48" fmla="*/ 496614 h 1158766"/>
              <a:gd name="connsiteX49" fmla="*/ 2049517 w 3917731"/>
              <a:gd name="connsiteY49" fmla="*/ 520262 h 1158766"/>
              <a:gd name="connsiteX50" fmla="*/ 2128345 w 3917731"/>
              <a:gd name="connsiteY50" fmla="*/ 575442 h 1158766"/>
              <a:gd name="connsiteX51" fmla="*/ 2151993 w 3917731"/>
              <a:gd name="connsiteY51" fmla="*/ 591207 h 1158766"/>
              <a:gd name="connsiteX52" fmla="*/ 2199290 w 3917731"/>
              <a:gd name="connsiteY52" fmla="*/ 646386 h 1158766"/>
              <a:gd name="connsiteX53" fmla="*/ 2238704 w 3917731"/>
              <a:gd name="connsiteY53" fmla="*/ 670035 h 1158766"/>
              <a:gd name="connsiteX54" fmla="*/ 2317531 w 3917731"/>
              <a:gd name="connsiteY54" fmla="*/ 717331 h 1158766"/>
              <a:gd name="connsiteX55" fmla="*/ 2372710 w 3917731"/>
              <a:gd name="connsiteY55" fmla="*/ 788276 h 1158766"/>
              <a:gd name="connsiteX56" fmla="*/ 2388476 w 3917731"/>
              <a:gd name="connsiteY56" fmla="*/ 811924 h 1158766"/>
              <a:gd name="connsiteX57" fmla="*/ 2412124 w 3917731"/>
              <a:gd name="connsiteY57" fmla="*/ 859221 h 1158766"/>
              <a:gd name="connsiteX58" fmla="*/ 2427890 w 3917731"/>
              <a:gd name="connsiteY58" fmla="*/ 890752 h 1158766"/>
              <a:gd name="connsiteX59" fmla="*/ 2459421 w 3917731"/>
              <a:gd name="connsiteY59" fmla="*/ 938048 h 1158766"/>
              <a:gd name="connsiteX60" fmla="*/ 2483069 w 3917731"/>
              <a:gd name="connsiteY60" fmla="*/ 993228 h 1158766"/>
              <a:gd name="connsiteX61" fmla="*/ 2490952 w 3917731"/>
              <a:gd name="connsiteY61" fmla="*/ 1016876 h 1158766"/>
              <a:gd name="connsiteX62" fmla="*/ 2514600 w 3917731"/>
              <a:gd name="connsiteY62" fmla="*/ 1032642 h 1158766"/>
              <a:gd name="connsiteX63" fmla="*/ 2538248 w 3917731"/>
              <a:gd name="connsiteY63" fmla="*/ 1087821 h 1158766"/>
              <a:gd name="connsiteX64" fmla="*/ 2561897 w 3917731"/>
              <a:gd name="connsiteY64" fmla="*/ 1095704 h 1158766"/>
              <a:gd name="connsiteX65" fmla="*/ 2585545 w 3917731"/>
              <a:gd name="connsiteY65" fmla="*/ 1111469 h 1158766"/>
              <a:gd name="connsiteX66" fmla="*/ 2609193 w 3917731"/>
              <a:gd name="connsiteY66" fmla="*/ 1119352 h 1158766"/>
              <a:gd name="connsiteX67" fmla="*/ 2695904 w 3917731"/>
              <a:gd name="connsiteY67" fmla="*/ 1158766 h 1158766"/>
              <a:gd name="connsiteX68" fmla="*/ 2782614 w 3917731"/>
              <a:gd name="connsiteY68" fmla="*/ 1150883 h 1158766"/>
              <a:gd name="connsiteX69" fmla="*/ 2822028 w 3917731"/>
              <a:gd name="connsiteY69" fmla="*/ 1103586 h 1158766"/>
              <a:gd name="connsiteX70" fmla="*/ 2845676 w 3917731"/>
              <a:gd name="connsiteY70" fmla="*/ 1087821 h 1158766"/>
              <a:gd name="connsiteX71" fmla="*/ 2877207 w 3917731"/>
              <a:gd name="connsiteY71" fmla="*/ 1048407 h 1158766"/>
              <a:gd name="connsiteX72" fmla="*/ 2885090 w 3917731"/>
              <a:gd name="connsiteY72" fmla="*/ 1024759 h 1158766"/>
              <a:gd name="connsiteX73" fmla="*/ 2900855 w 3917731"/>
              <a:gd name="connsiteY73" fmla="*/ 1001110 h 1158766"/>
              <a:gd name="connsiteX74" fmla="*/ 2924504 w 3917731"/>
              <a:gd name="connsiteY74" fmla="*/ 953814 h 1158766"/>
              <a:gd name="connsiteX75" fmla="*/ 2932386 w 3917731"/>
              <a:gd name="connsiteY75" fmla="*/ 930166 h 1158766"/>
              <a:gd name="connsiteX76" fmla="*/ 2971800 w 3917731"/>
              <a:gd name="connsiteY76" fmla="*/ 874986 h 1158766"/>
              <a:gd name="connsiteX77" fmla="*/ 3026979 w 3917731"/>
              <a:gd name="connsiteY77" fmla="*/ 811924 h 1158766"/>
              <a:gd name="connsiteX78" fmla="*/ 3058510 w 3917731"/>
              <a:gd name="connsiteY78" fmla="*/ 764628 h 1158766"/>
              <a:gd name="connsiteX79" fmla="*/ 3090041 w 3917731"/>
              <a:gd name="connsiteY79" fmla="*/ 717331 h 1158766"/>
              <a:gd name="connsiteX80" fmla="*/ 3105807 w 3917731"/>
              <a:gd name="connsiteY80" fmla="*/ 693683 h 1158766"/>
              <a:gd name="connsiteX81" fmla="*/ 3129455 w 3917731"/>
              <a:gd name="connsiteY81" fmla="*/ 670035 h 1158766"/>
              <a:gd name="connsiteX82" fmla="*/ 3145221 w 3917731"/>
              <a:gd name="connsiteY82" fmla="*/ 646386 h 1158766"/>
              <a:gd name="connsiteX83" fmla="*/ 3153104 w 3917731"/>
              <a:gd name="connsiteY83" fmla="*/ 622738 h 1158766"/>
              <a:gd name="connsiteX84" fmla="*/ 3176752 w 3917731"/>
              <a:gd name="connsiteY84" fmla="*/ 606973 h 1158766"/>
              <a:gd name="connsiteX85" fmla="*/ 3208283 w 3917731"/>
              <a:gd name="connsiteY85" fmla="*/ 559676 h 1158766"/>
              <a:gd name="connsiteX86" fmla="*/ 3224048 w 3917731"/>
              <a:gd name="connsiteY86" fmla="*/ 536028 h 1158766"/>
              <a:gd name="connsiteX87" fmla="*/ 3271345 w 3917731"/>
              <a:gd name="connsiteY87" fmla="*/ 488731 h 1158766"/>
              <a:gd name="connsiteX88" fmla="*/ 3294993 w 3917731"/>
              <a:gd name="connsiteY88" fmla="*/ 465083 h 1158766"/>
              <a:gd name="connsiteX89" fmla="*/ 3310759 w 3917731"/>
              <a:gd name="connsiteY89" fmla="*/ 441435 h 1158766"/>
              <a:gd name="connsiteX90" fmla="*/ 3334407 w 3917731"/>
              <a:gd name="connsiteY90" fmla="*/ 425669 h 1158766"/>
              <a:gd name="connsiteX91" fmla="*/ 3358055 w 3917731"/>
              <a:gd name="connsiteY91" fmla="*/ 402021 h 1158766"/>
              <a:gd name="connsiteX92" fmla="*/ 3405352 w 3917731"/>
              <a:gd name="connsiteY92" fmla="*/ 370490 h 1158766"/>
              <a:gd name="connsiteX93" fmla="*/ 3444766 w 3917731"/>
              <a:gd name="connsiteY93" fmla="*/ 338959 h 1158766"/>
              <a:gd name="connsiteX94" fmla="*/ 3468414 w 3917731"/>
              <a:gd name="connsiteY94" fmla="*/ 315310 h 1158766"/>
              <a:gd name="connsiteX95" fmla="*/ 3523593 w 3917731"/>
              <a:gd name="connsiteY95" fmla="*/ 283779 h 1158766"/>
              <a:gd name="connsiteX96" fmla="*/ 3555124 w 3917731"/>
              <a:gd name="connsiteY96" fmla="*/ 260131 h 1158766"/>
              <a:gd name="connsiteX97" fmla="*/ 3602421 w 3917731"/>
              <a:gd name="connsiteY97" fmla="*/ 228600 h 1158766"/>
              <a:gd name="connsiteX98" fmla="*/ 3649717 w 3917731"/>
              <a:gd name="connsiteY98" fmla="*/ 181304 h 1158766"/>
              <a:gd name="connsiteX99" fmla="*/ 3673366 w 3917731"/>
              <a:gd name="connsiteY99" fmla="*/ 165538 h 1158766"/>
              <a:gd name="connsiteX100" fmla="*/ 3720662 w 3917731"/>
              <a:gd name="connsiteY100" fmla="*/ 118242 h 1158766"/>
              <a:gd name="connsiteX101" fmla="*/ 3752193 w 3917731"/>
              <a:gd name="connsiteY101" fmla="*/ 102476 h 1158766"/>
              <a:gd name="connsiteX102" fmla="*/ 3775841 w 3917731"/>
              <a:gd name="connsiteY102" fmla="*/ 78828 h 1158766"/>
              <a:gd name="connsiteX103" fmla="*/ 3823138 w 3917731"/>
              <a:gd name="connsiteY103" fmla="*/ 47297 h 1158766"/>
              <a:gd name="connsiteX104" fmla="*/ 3846786 w 3917731"/>
              <a:gd name="connsiteY104" fmla="*/ 31531 h 1158766"/>
              <a:gd name="connsiteX105" fmla="*/ 3894083 w 3917731"/>
              <a:gd name="connsiteY105" fmla="*/ 7883 h 1158766"/>
              <a:gd name="connsiteX106" fmla="*/ 3917731 w 3917731"/>
              <a:gd name="connsiteY106" fmla="*/ 0 h 1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917731" h="1158766">
                <a:moveTo>
                  <a:pt x="0" y="977462"/>
                </a:moveTo>
                <a:cubicBezTo>
                  <a:pt x="13138" y="974834"/>
                  <a:pt x="26133" y="971350"/>
                  <a:pt x="39414" y="969579"/>
                </a:cubicBezTo>
                <a:cubicBezTo>
                  <a:pt x="65589" y="966089"/>
                  <a:pt x="92194" y="966038"/>
                  <a:pt x="118241" y="961697"/>
                </a:cubicBezTo>
                <a:cubicBezTo>
                  <a:pt x="165564" y="953810"/>
                  <a:pt x="173408" y="945933"/>
                  <a:pt x="212835" y="938048"/>
                </a:cubicBezTo>
                <a:cubicBezTo>
                  <a:pt x="243007" y="932014"/>
                  <a:pt x="289633" y="923989"/>
                  <a:pt x="323193" y="914400"/>
                </a:cubicBezTo>
                <a:cubicBezTo>
                  <a:pt x="369421" y="901191"/>
                  <a:pt x="324429" y="913782"/>
                  <a:pt x="370490" y="890752"/>
                </a:cubicBezTo>
                <a:cubicBezTo>
                  <a:pt x="377922" y="887036"/>
                  <a:pt x="386255" y="885497"/>
                  <a:pt x="394138" y="882869"/>
                </a:cubicBezTo>
                <a:cubicBezTo>
                  <a:pt x="397723" y="880181"/>
                  <a:pt x="440356" y="847296"/>
                  <a:pt x="449317" y="843455"/>
                </a:cubicBezTo>
                <a:cubicBezTo>
                  <a:pt x="459275" y="839187"/>
                  <a:pt x="470338" y="838200"/>
                  <a:pt x="480848" y="835573"/>
                </a:cubicBezTo>
                <a:cubicBezTo>
                  <a:pt x="488731" y="830318"/>
                  <a:pt x="496271" y="824507"/>
                  <a:pt x="504497" y="819807"/>
                </a:cubicBezTo>
                <a:cubicBezTo>
                  <a:pt x="514700" y="813977"/>
                  <a:pt x="526063" y="810270"/>
                  <a:pt x="536028" y="804042"/>
                </a:cubicBezTo>
                <a:cubicBezTo>
                  <a:pt x="547169" y="797079"/>
                  <a:pt x="556152" y="786911"/>
                  <a:pt x="567559" y="780393"/>
                </a:cubicBezTo>
                <a:cubicBezTo>
                  <a:pt x="574773" y="776270"/>
                  <a:pt x="583570" y="775783"/>
                  <a:pt x="591207" y="772510"/>
                </a:cubicBezTo>
                <a:cubicBezTo>
                  <a:pt x="602008" y="767881"/>
                  <a:pt x="612228" y="762000"/>
                  <a:pt x="622738" y="756745"/>
                </a:cubicBezTo>
                <a:cubicBezTo>
                  <a:pt x="659785" y="719698"/>
                  <a:pt x="637108" y="739283"/>
                  <a:pt x="693683" y="701566"/>
                </a:cubicBezTo>
                <a:lnTo>
                  <a:pt x="717331" y="685800"/>
                </a:lnTo>
                <a:cubicBezTo>
                  <a:pt x="725214" y="680545"/>
                  <a:pt x="734280" y="676734"/>
                  <a:pt x="740979" y="670035"/>
                </a:cubicBezTo>
                <a:cubicBezTo>
                  <a:pt x="751489" y="659525"/>
                  <a:pt x="760903" y="647789"/>
                  <a:pt x="772510" y="638504"/>
                </a:cubicBezTo>
                <a:cubicBezTo>
                  <a:pt x="787306" y="626667"/>
                  <a:pt x="806409" y="620371"/>
                  <a:pt x="819807" y="606973"/>
                </a:cubicBezTo>
                <a:lnTo>
                  <a:pt x="867104" y="559676"/>
                </a:lnTo>
                <a:lnTo>
                  <a:pt x="890752" y="536028"/>
                </a:lnTo>
                <a:cubicBezTo>
                  <a:pt x="896007" y="520262"/>
                  <a:pt x="897299" y="502558"/>
                  <a:pt x="906517" y="488731"/>
                </a:cubicBezTo>
                <a:cubicBezTo>
                  <a:pt x="917027" y="472966"/>
                  <a:pt x="932056" y="459410"/>
                  <a:pt x="938048" y="441435"/>
                </a:cubicBezTo>
                <a:cubicBezTo>
                  <a:pt x="948927" y="408798"/>
                  <a:pt x="941322" y="424700"/>
                  <a:pt x="961697" y="394138"/>
                </a:cubicBezTo>
                <a:cubicBezTo>
                  <a:pt x="977041" y="348101"/>
                  <a:pt x="957572" y="390380"/>
                  <a:pt x="993228" y="354724"/>
                </a:cubicBezTo>
                <a:cubicBezTo>
                  <a:pt x="999927" y="348025"/>
                  <a:pt x="1002294" y="337775"/>
                  <a:pt x="1008993" y="331076"/>
                </a:cubicBezTo>
                <a:cubicBezTo>
                  <a:pt x="1015692" y="324377"/>
                  <a:pt x="1024932" y="320817"/>
                  <a:pt x="1032641" y="315310"/>
                </a:cubicBezTo>
                <a:cubicBezTo>
                  <a:pt x="1043332" y="307674"/>
                  <a:pt x="1054197" y="300212"/>
                  <a:pt x="1064172" y="291662"/>
                </a:cubicBezTo>
                <a:cubicBezTo>
                  <a:pt x="1101748" y="259455"/>
                  <a:pt x="1071244" y="273540"/>
                  <a:pt x="1111469" y="260131"/>
                </a:cubicBezTo>
                <a:cubicBezTo>
                  <a:pt x="1123102" y="242682"/>
                  <a:pt x="1132676" y="224973"/>
                  <a:pt x="1150883" y="212835"/>
                </a:cubicBezTo>
                <a:cubicBezTo>
                  <a:pt x="1157797" y="208226"/>
                  <a:pt x="1167268" y="208987"/>
                  <a:pt x="1174531" y="204952"/>
                </a:cubicBezTo>
                <a:cubicBezTo>
                  <a:pt x="1191094" y="195750"/>
                  <a:pt x="1206062" y="183931"/>
                  <a:pt x="1221828" y="173421"/>
                </a:cubicBezTo>
                <a:cubicBezTo>
                  <a:pt x="1229711" y="168166"/>
                  <a:pt x="1236488" y="160651"/>
                  <a:pt x="1245476" y="157655"/>
                </a:cubicBezTo>
                <a:lnTo>
                  <a:pt x="1269124" y="149773"/>
                </a:lnTo>
                <a:cubicBezTo>
                  <a:pt x="1277007" y="144518"/>
                  <a:pt x="1283901" y="137334"/>
                  <a:pt x="1292772" y="134007"/>
                </a:cubicBezTo>
                <a:cubicBezTo>
                  <a:pt x="1305317" y="129302"/>
                  <a:pt x="1319188" y="129373"/>
                  <a:pt x="1332186" y="126124"/>
                </a:cubicBezTo>
                <a:cubicBezTo>
                  <a:pt x="1405090" y="107899"/>
                  <a:pt x="1273254" y="128565"/>
                  <a:pt x="1418897" y="110359"/>
                </a:cubicBezTo>
                <a:cubicBezTo>
                  <a:pt x="1430444" y="111081"/>
                  <a:pt x="1529296" y="106437"/>
                  <a:pt x="1568669" y="126124"/>
                </a:cubicBezTo>
                <a:cubicBezTo>
                  <a:pt x="1593056" y="138317"/>
                  <a:pt x="1598872" y="151266"/>
                  <a:pt x="1623848" y="165538"/>
                </a:cubicBezTo>
                <a:cubicBezTo>
                  <a:pt x="1631063" y="169661"/>
                  <a:pt x="1640065" y="169705"/>
                  <a:pt x="1647497" y="173421"/>
                </a:cubicBezTo>
                <a:cubicBezTo>
                  <a:pt x="1655971" y="177658"/>
                  <a:pt x="1662920" y="184486"/>
                  <a:pt x="1671145" y="189186"/>
                </a:cubicBezTo>
                <a:cubicBezTo>
                  <a:pt x="1700173" y="205774"/>
                  <a:pt x="1724260" y="210772"/>
                  <a:pt x="1749972" y="236483"/>
                </a:cubicBezTo>
                <a:cubicBezTo>
                  <a:pt x="1808668" y="295177"/>
                  <a:pt x="1734348" y="223089"/>
                  <a:pt x="1805152" y="283779"/>
                </a:cubicBezTo>
                <a:cubicBezTo>
                  <a:pt x="1849893" y="322129"/>
                  <a:pt x="1805353" y="295705"/>
                  <a:pt x="1860331" y="323193"/>
                </a:cubicBezTo>
                <a:cubicBezTo>
                  <a:pt x="1868214" y="331076"/>
                  <a:pt x="1875179" y="339998"/>
                  <a:pt x="1883979" y="346842"/>
                </a:cubicBezTo>
                <a:cubicBezTo>
                  <a:pt x="1898936" y="358475"/>
                  <a:pt x="1931276" y="378373"/>
                  <a:pt x="1931276" y="378373"/>
                </a:cubicBezTo>
                <a:lnTo>
                  <a:pt x="1978572" y="449317"/>
                </a:lnTo>
                <a:cubicBezTo>
                  <a:pt x="1983827" y="457200"/>
                  <a:pt x="1991342" y="463978"/>
                  <a:pt x="1994338" y="472966"/>
                </a:cubicBezTo>
                <a:cubicBezTo>
                  <a:pt x="1996966" y="480849"/>
                  <a:pt x="1997030" y="490126"/>
                  <a:pt x="2002221" y="496614"/>
                </a:cubicBezTo>
                <a:cubicBezTo>
                  <a:pt x="2019017" y="517609"/>
                  <a:pt x="2028955" y="508838"/>
                  <a:pt x="2049517" y="520262"/>
                </a:cubicBezTo>
                <a:cubicBezTo>
                  <a:pt x="2082147" y="538390"/>
                  <a:pt x="2099405" y="554771"/>
                  <a:pt x="2128345" y="575442"/>
                </a:cubicBezTo>
                <a:cubicBezTo>
                  <a:pt x="2136054" y="580949"/>
                  <a:pt x="2144110" y="585952"/>
                  <a:pt x="2151993" y="591207"/>
                </a:cubicBezTo>
                <a:cubicBezTo>
                  <a:pt x="2165696" y="609478"/>
                  <a:pt x="2180465" y="632267"/>
                  <a:pt x="2199290" y="646386"/>
                </a:cubicBezTo>
                <a:cubicBezTo>
                  <a:pt x="2211547" y="655579"/>
                  <a:pt x="2225778" y="661809"/>
                  <a:pt x="2238704" y="670035"/>
                </a:cubicBezTo>
                <a:cubicBezTo>
                  <a:pt x="2308456" y="714424"/>
                  <a:pt x="2261189" y="689161"/>
                  <a:pt x="2317531" y="717331"/>
                </a:cubicBezTo>
                <a:cubicBezTo>
                  <a:pt x="2354578" y="754378"/>
                  <a:pt x="2334993" y="731701"/>
                  <a:pt x="2372710" y="788276"/>
                </a:cubicBezTo>
                <a:lnTo>
                  <a:pt x="2388476" y="811924"/>
                </a:lnTo>
                <a:cubicBezTo>
                  <a:pt x="2402928" y="855281"/>
                  <a:pt x="2387676" y="816437"/>
                  <a:pt x="2412124" y="859221"/>
                </a:cubicBezTo>
                <a:cubicBezTo>
                  <a:pt x="2417954" y="869424"/>
                  <a:pt x="2421844" y="880676"/>
                  <a:pt x="2427890" y="890752"/>
                </a:cubicBezTo>
                <a:cubicBezTo>
                  <a:pt x="2437639" y="906999"/>
                  <a:pt x="2459421" y="938048"/>
                  <a:pt x="2459421" y="938048"/>
                </a:cubicBezTo>
                <a:cubicBezTo>
                  <a:pt x="2477907" y="993506"/>
                  <a:pt x="2453849" y="925047"/>
                  <a:pt x="2483069" y="993228"/>
                </a:cubicBezTo>
                <a:cubicBezTo>
                  <a:pt x="2486342" y="1000865"/>
                  <a:pt x="2485761" y="1010388"/>
                  <a:pt x="2490952" y="1016876"/>
                </a:cubicBezTo>
                <a:cubicBezTo>
                  <a:pt x="2496870" y="1024274"/>
                  <a:pt x="2506717" y="1027387"/>
                  <a:pt x="2514600" y="1032642"/>
                </a:cubicBezTo>
                <a:cubicBezTo>
                  <a:pt x="2519311" y="1046773"/>
                  <a:pt x="2528509" y="1078082"/>
                  <a:pt x="2538248" y="1087821"/>
                </a:cubicBezTo>
                <a:cubicBezTo>
                  <a:pt x="2544124" y="1093697"/>
                  <a:pt x="2554465" y="1091988"/>
                  <a:pt x="2561897" y="1095704"/>
                </a:cubicBezTo>
                <a:cubicBezTo>
                  <a:pt x="2570371" y="1099941"/>
                  <a:pt x="2577071" y="1107232"/>
                  <a:pt x="2585545" y="1111469"/>
                </a:cubicBezTo>
                <a:cubicBezTo>
                  <a:pt x="2592977" y="1115185"/>
                  <a:pt x="2601629" y="1115914"/>
                  <a:pt x="2609193" y="1119352"/>
                </a:cubicBezTo>
                <a:cubicBezTo>
                  <a:pt x="2706119" y="1163410"/>
                  <a:pt x="2640614" y="1140336"/>
                  <a:pt x="2695904" y="1158766"/>
                </a:cubicBezTo>
                <a:cubicBezTo>
                  <a:pt x="2724807" y="1156138"/>
                  <a:pt x="2754708" y="1158856"/>
                  <a:pt x="2782614" y="1150883"/>
                </a:cubicBezTo>
                <a:cubicBezTo>
                  <a:pt x="2800693" y="1145718"/>
                  <a:pt x="2810505" y="1115109"/>
                  <a:pt x="2822028" y="1103586"/>
                </a:cubicBezTo>
                <a:cubicBezTo>
                  <a:pt x="2828727" y="1096887"/>
                  <a:pt x="2837793" y="1093076"/>
                  <a:pt x="2845676" y="1087821"/>
                </a:cubicBezTo>
                <a:cubicBezTo>
                  <a:pt x="2865490" y="1028381"/>
                  <a:pt x="2836458" y="1099344"/>
                  <a:pt x="2877207" y="1048407"/>
                </a:cubicBezTo>
                <a:cubicBezTo>
                  <a:pt x="2882398" y="1041919"/>
                  <a:pt x="2881374" y="1032191"/>
                  <a:pt x="2885090" y="1024759"/>
                </a:cubicBezTo>
                <a:cubicBezTo>
                  <a:pt x="2889327" y="1016285"/>
                  <a:pt x="2896618" y="1009584"/>
                  <a:pt x="2900855" y="1001110"/>
                </a:cubicBezTo>
                <a:cubicBezTo>
                  <a:pt x="2933484" y="935851"/>
                  <a:pt x="2879330" y="1021572"/>
                  <a:pt x="2924504" y="953814"/>
                </a:cubicBezTo>
                <a:cubicBezTo>
                  <a:pt x="2927131" y="945931"/>
                  <a:pt x="2928670" y="937598"/>
                  <a:pt x="2932386" y="930166"/>
                </a:cubicBezTo>
                <a:cubicBezTo>
                  <a:pt x="2938792" y="917353"/>
                  <a:pt x="2965553" y="883911"/>
                  <a:pt x="2971800" y="874986"/>
                </a:cubicBezTo>
                <a:cubicBezTo>
                  <a:pt x="3012034" y="817508"/>
                  <a:pt x="2985842" y="839350"/>
                  <a:pt x="3026979" y="811924"/>
                </a:cubicBezTo>
                <a:cubicBezTo>
                  <a:pt x="3042055" y="766697"/>
                  <a:pt x="3024065" y="808914"/>
                  <a:pt x="3058510" y="764628"/>
                </a:cubicBezTo>
                <a:cubicBezTo>
                  <a:pt x="3070143" y="749671"/>
                  <a:pt x="3079531" y="733097"/>
                  <a:pt x="3090041" y="717331"/>
                </a:cubicBezTo>
                <a:cubicBezTo>
                  <a:pt x="3095296" y="709448"/>
                  <a:pt x="3099108" y="700382"/>
                  <a:pt x="3105807" y="693683"/>
                </a:cubicBezTo>
                <a:cubicBezTo>
                  <a:pt x="3113690" y="685800"/>
                  <a:pt x="3122318" y="678599"/>
                  <a:pt x="3129455" y="670035"/>
                </a:cubicBezTo>
                <a:cubicBezTo>
                  <a:pt x="3135520" y="662757"/>
                  <a:pt x="3140984" y="654860"/>
                  <a:pt x="3145221" y="646386"/>
                </a:cubicBezTo>
                <a:cubicBezTo>
                  <a:pt x="3148937" y="638954"/>
                  <a:pt x="3147913" y="629226"/>
                  <a:pt x="3153104" y="622738"/>
                </a:cubicBezTo>
                <a:cubicBezTo>
                  <a:pt x="3159022" y="615340"/>
                  <a:pt x="3168869" y="612228"/>
                  <a:pt x="3176752" y="606973"/>
                </a:cubicBezTo>
                <a:lnTo>
                  <a:pt x="3208283" y="559676"/>
                </a:lnTo>
                <a:cubicBezTo>
                  <a:pt x="3213538" y="551793"/>
                  <a:pt x="3217349" y="542727"/>
                  <a:pt x="3224048" y="536028"/>
                </a:cubicBezTo>
                <a:lnTo>
                  <a:pt x="3271345" y="488731"/>
                </a:lnTo>
                <a:cubicBezTo>
                  <a:pt x="3279228" y="480848"/>
                  <a:pt x="3288809" y="474358"/>
                  <a:pt x="3294993" y="465083"/>
                </a:cubicBezTo>
                <a:cubicBezTo>
                  <a:pt x="3300248" y="457200"/>
                  <a:pt x="3304060" y="448134"/>
                  <a:pt x="3310759" y="441435"/>
                </a:cubicBezTo>
                <a:cubicBezTo>
                  <a:pt x="3317458" y="434736"/>
                  <a:pt x="3327129" y="431734"/>
                  <a:pt x="3334407" y="425669"/>
                </a:cubicBezTo>
                <a:cubicBezTo>
                  <a:pt x="3342971" y="418532"/>
                  <a:pt x="3349255" y="408865"/>
                  <a:pt x="3358055" y="402021"/>
                </a:cubicBezTo>
                <a:cubicBezTo>
                  <a:pt x="3373012" y="390388"/>
                  <a:pt x="3405352" y="370490"/>
                  <a:pt x="3405352" y="370490"/>
                </a:cubicBezTo>
                <a:cubicBezTo>
                  <a:pt x="3440610" y="317601"/>
                  <a:pt x="3399075" y="369421"/>
                  <a:pt x="3444766" y="338959"/>
                </a:cubicBezTo>
                <a:cubicBezTo>
                  <a:pt x="3454042" y="332775"/>
                  <a:pt x="3459850" y="322447"/>
                  <a:pt x="3468414" y="315310"/>
                </a:cubicBezTo>
                <a:cubicBezTo>
                  <a:pt x="3494444" y="293618"/>
                  <a:pt x="3492761" y="303049"/>
                  <a:pt x="3523593" y="283779"/>
                </a:cubicBezTo>
                <a:cubicBezTo>
                  <a:pt x="3534734" y="276816"/>
                  <a:pt x="3544361" y="267665"/>
                  <a:pt x="3555124" y="260131"/>
                </a:cubicBezTo>
                <a:cubicBezTo>
                  <a:pt x="3570647" y="249265"/>
                  <a:pt x="3589023" y="241998"/>
                  <a:pt x="3602421" y="228600"/>
                </a:cubicBezTo>
                <a:cubicBezTo>
                  <a:pt x="3618186" y="212835"/>
                  <a:pt x="3631166" y="193671"/>
                  <a:pt x="3649717" y="181304"/>
                </a:cubicBezTo>
                <a:cubicBezTo>
                  <a:pt x="3657600" y="176049"/>
                  <a:pt x="3666285" y="171832"/>
                  <a:pt x="3673366" y="165538"/>
                </a:cubicBezTo>
                <a:cubicBezTo>
                  <a:pt x="3690030" y="150726"/>
                  <a:pt x="3700720" y="128213"/>
                  <a:pt x="3720662" y="118242"/>
                </a:cubicBezTo>
                <a:cubicBezTo>
                  <a:pt x="3731172" y="112987"/>
                  <a:pt x="3742631" y="109306"/>
                  <a:pt x="3752193" y="102476"/>
                </a:cubicBezTo>
                <a:cubicBezTo>
                  <a:pt x="3761264" y="95996"/>
                  <a:pt x="3767041" y="85672"/>
                  <a:pt x="3775841" y="78828"/>
                </a:cubicBezTo>
                <a:cubicBezTo>
                  <a:pt x="3790798" y="67195"/>
                  <a:pt x="3807372" y="57807"/>
                  <a:pt x="3823138" y="47297"/>
                </a:cubicBezTo>
                <a:cubicBezTo>
                  <a:pt x="3831021" y="42042"/>
                  <a:pt x="3837798" y="34527"/>
                  <a:pt x="3846786" y="31531"/>
                </a:cubicBezTo>
                <a:cubicBezTo>
                  <a:pt x="3906226" y="11718"/>
                  <a:pt x="3832962" y="38444"/>
                  <a:pt x="3894083" y="7883"/>
                </a:cubicBezTo>
                <a:cubicBezTo>
                  <a:pt x="3901515" y="4167"/>
                  <a:pt x="3917731" y="0"/>
                  <a:pt x="391773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3">
            <a:extLst>
              <a:ext uri="{FF2B5EF4-FFF2-40B4-BE49-F238E27FC236}">
                <a16:creationId xmlns:a16="http://schemas.microsoft.com/office/drawing/2014/main" id="{8FEF48AB-1FEB-41CF-BD7A-66C4AA7E2650}"/>
              </a:ext>
            </a:extLst>
          </p:cNvPr>
          <p:cNvSpPr/>
          <p:nvPr/>
        </p:nvSpPr>
        <p:spPr>
          <a:xfrm>
            <a:off x="6700345" y="2073166"/>
            <a:ext cx="449317" cy="307427"/>
          </a:xfrm>
          <a:custGeom>
            <a:avLst/>
            <a:gdLst>
              <a:gd name="connsiteX0" fmla="*/ 181303 w 449317"/>
              <a:gd name="connsiteY0" fmla="*/ 0 h 307427"/>
              <a:gd name="connsiteX1" fmla="*/ 126124 w 449317"/>
              <a:gd name="connsiteY1" fmla="*/ 15765 h 307427"/>
              <a:gd name="connsiteX2" fmla="*/ 70945 w 449317"/>
              <a:gd name="connsiteY2" fmla="*/ 31531 h 307427"/>
              <a:gd name="connsiteX3" fmla="*/ 47296 w 449317"/>
              <a:gd name="connsiteY3" fmla="*/ 55179 h 307427"/>
              <a:gd name="connsiteX4" fmla="*/ 15765 w 449317"/>
              <a:gd name="connsiteY4" fmla="*/ 78827 h 307427"/>
              <a:gd name="connsiteX5" fmla="*/ 0 w 449317"/>
              <a:gd name="connsiteY5" fmla="*/ 141889 h 307427"/>
              <a:gd name="connsiteX6" fmla="*/ 23648 w 449317"/>
              <a:gd name="connsiteY6" fmla="*/ 275896 h 307427"/>
              <a:gd name="connsiteX7" fmla="*/ 47296 w 449317"/>
              <a:gd name="connsiteY7" fmla="*/ 299544 h 307427"/>
              <a:gd name="connsiteX8" fmla="*/ 149772 w 449317"/>
              <a:gd name="connsiteY8" fmla="*/ 307427 h 307427"/>
              <a:gd name="connsiteX9" fmla="*/ 370489 w 449317"/>
              <a:gd name="connsiteY9" fmla="*/ 299544 h 307427"/>
              <a:gd name="connsiteX10" fmla="*/ 394138 w 449317"/>
              <a:gd name="connsiteY10" fmla="*/ 283779 h 307427"/>
              <a:gd name="connsiteX11" fmla="*/ 425669 w 449317"/>
              <a:gd name="connsiteY11" fmla="*/ 260131 h 307427"/>
              <a:gd name="connsiteX12" fmla="*/ 449317 w 449317"/>
              <a:gd name="connsiteY12" fmla="*/ 244365 h 307427"/>
              <a:gd name="connsiteX13" fmla="*/ 449317 w 449317"/>
              <a:gd name="connsiteY13" fmla="*/ 236482 h 3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9317" h="307427">
                <a:moveTo>
                  <a:pt x="181303" y="0"/>
                </a:moveTo>
                <a:lnTo>
                  <a:pt x="126124" y="15765"/>
                </a:lnTo>
                <a:cubicBezTo>
                  <a:pt x="71696" y="30609"/>
                  <a:pt x="116250" y="16429"/>
                  <a:pt x="70945" y="31531"/>
                </a:cubicBezTo>
                <a:cubicBezTo>
                  <a:pt x="63062" y="39414"/>
                  <a:pt x="55760" y="47924"/>
                  <a:pt x="47296" y="55179"/>
                </a:cubicBezTo>
                <a:cubicBezTo>
                  <a:pt x="37321" y="63729"/>
                  <a:pt x="22056" y="67293"/>
                  <a:pt x="15765" y="78827"/>
                </a:cubicBezTo>
                <a:cubicBezTo>
                  <a:pt x="5390" y="97849"/>
                  <a:pt x="0" y="141889"/>
                  <a:pt x="0" y="141889"/>
                </a:cubicBezTo>
                <a:cubicBezTo>
                  <a:pt x="7883" y="186558"/>
                  <a:pt x="10614" y="232450"/>
                  <a:pt x="23648" y="275896"/>
                </a:cubicBezTo>
                <a:cubicBezTo>
                  <a:pt x="26851" y="286574"/>
                  <a:pt x="36481" y="296840"/>
                  <a:pt x="47296" y="299544"/>
                </a:cubicBezTo>
                <a:cubicBezTo>
                  <a:pt x="80533" y="307853"/>
                  <a:pt x="115613" y="304799"/>
                  <a:pt x="149772" y="307427"/>
                </a:cubicBezTo>
                <a:cubicBezTo>
                  <a:pt x="223344" y="304799"/>
                  <a:pt x="297212" y="306635"/>
                  <a:pt x="370489" y="299544"/>
                </a:cubicBezTo>
                <a:cubicBezTo>
                  <a:pt x="379919" y="298631"/>
                  <a:pt x="386429" y="289286"/>
                  <a:pt x="394138" y="283779"/>
                </a:cubicBezTo>
                <a:cubicBezTo>
                  <a:pt x="404829" y="276143"/>
                  <a:pt x="414978" y="267767"/>
                  <a:pt x="425669" y="260131"/>
                </a:cubicBezTo>
                <a:cubicBezTo>
                  <a:pt x="433378" y="254624"/>
                  <a:pt x="442618" y="251064"/>
                  <a:pt x="449317" y="244365"/>
                </a:cubicBezTo>
                <a:lnTo>
                  <a:pt x="449317" y="23648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043842D4-AA90-4881-A49E-CDBBC05D3725}"/>
              </a:ext>
            </a:extLst>
          </p:cNvPr>
          <p:cNvSpPr/>
          <p:nvPr/>
        </p:nvSpPr>
        <p:spPr>
          <a:xfrm>
            <a:off x="3602421" y="2404241"/>
            <a:ext cx="3894082" cy="859221"/>
          </a:xfrm>
          <a:custGeom>
            <a:avLst/>
            <a:gdLst>
              <a:gd name="connsiteX0" fmla="*/ 0 w 3894082"/>
              <a:gd name="connsiteY0" fmla="*/ 859221 h 859221"/>
              <a:gd name="connsiteX1" fmla="*/ 1434662 w 3894082"/>
              <a:gd name="connsiteY1" fmla="*/ 189187 h 859221"/>
              <a:gd name="connsiteX2" fmla="*/ 2601310 w 3894082"/>
              <a:gd name="connsiteY2" fmla="*/ 804042 h 859221"/>
              <a:gd name="connsiteX3" fmla="*/ 3129455 w 3894082"/>
              <a:gd name="connsiteY3" fmla="*/ 638504 h 859221"/>
              <a:gd name="connsiteX4" fmla="*/ 3894082 w 3894082"/>
              <a:gd name="connsiteY4" fmla="*/ 0 h 85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4082" h="859221">
                <a:moveTo>
                  <a:pt x="0" y="859221"/>
                </a:moveTo>
                <a:cubicBezTo>
                  <a:pt x="500555" y="528802"/>
                  <a:pt x="1001110" y="198383"/>
                  <a:pt x="1434662" y="189187"/>
                </a:cubicBezTo>
                <a:cubicBezTo>
                  <a:pt x="1868214" y="179991"/>
                  <a:pt x="2318845" y="729156"/>
                  <a:pt x="2601310" y="804042"/>
                </a:cubicBezTo>
                <a:cubicBezTo>
                  <a:pt x="2883776" y="878928"/>
                  <a:pt x="2913993" y="772511"/>
                  <a:pt x="3129455" y="638504"/>
                </a:cubicBezTo>
                <a:cubicBezTo>
                  <a:pt x="3344917" y="504497"/>
                  <a:pt x="3619499" y="252248"/>
                  <a:pt x="389408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6">
            <a:extLst>
              <a:ext uri="{FF2B5EF4-FFF2-40B4-BE49-F238E27FC236}">
                <a16:creationId xmlns:a16="http://schemas.microsoft.com/office/drawing/2014/main" id="{24BFF8AC-F087-42CC-9726-3387EC244858}"/>
              </a:ext>
            </a:extLst>
          </p:cNvPr>
          <p:cNvSpPr/>
          <p:nvPr/>
        </p:nvSpPr>
        <p:spPr>
          <a:xfrm>
            <a:off x="6463862" y="1773621"/>
            <a:ext cx="922283" cy="655571"/>
          </a:xfrm>
          <a:custGeom>
            <a:avLst/>
            <a:gdLst>
              <a:gd name="connsiteX0" fmla="*/ 922283 w 922283"/>
              <a:gd name="connsiteY0" fmla="*/ 409903 h 655571"/>
              <a:gd name="connsiteX1" fmla="*/ 591207 w 922283"/>
              <a:gd name="connsiteY1" fmla="*/ 654269 h 655571"/>
              <a:gd name="connsiteX2" fmla="*/ 733097 w 922283"/>
              <a:gd name="connsiteY2" fmla="*/ 315310 h 655571"/>
              <a:gd name="connsiteX3" fmla="*/ 0 w 922283"/>
              <a:gd name="connsiteY3" fmla="*/ 0 h 65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83" h="655571">
                <a:moveTo>
                  <a:pt x="922283" y="409903"/>
                </a:moveTo>
                <a:cubicBezTo>
                  <a:pt x="772510" y="539969"/>
                  <a:pt x="622738" y="670035"/>
                  <a:pt x="591207" y="654269"/>
                </a:cubicBezTo>
                <a:cubicBezTo>
                  <a:pt x="559676" y="638504"/>
                  <a:pt x="831631" y="424355"/>
                  <a:pt x="733097" y="315310"/>
                </a:cubicBezTo>
                <a:cubicBezTo>
                  <a:pt x="634563" y="206265"/>
                  <a:pt x="317281" y="103132"/>
                  <a:pt x="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id="{9817B682-5962-46ED-8E14-5B90A395114E}"/>
              </a:ext>
            </a:extLst>
          </p:cNvPr>
          <p:cNvSpPr/>
          <p:nvPr/>
        </p:nvSpPr>
        <p:spPr>
          <a:xfrm>
            <a:off x="6726676" y="1978572"/>
            <a:ext cx="889491" cy="658464"/>
          </a:xfrm>
          <a:custGeom>
            <a:avLst/>
            <a:gdLst>
              <a:gd name="connsiteX0" fmla="*/ 525462 w 889491"/>
              <a:gd name="connsiteY0" fmla="*/ 102476 h 658464"/>
              <a:gd name="connsiteX1" fmla="*/ 864421 w 889491"/>
              <a:gd name="connsiteY1" fmla="*/ 614856 h 658464"/>
              <a:gd name="connsiteX2" fmla="*/ 493931 w 889491"/>
              <a:gd name="connsiteY2" fmla="*/ 63062 h 658464"/>
              <a:gd name="connsiteX3" fmla="*/ 880186 w 889491"/>
              <a:gd name="connsiteY3" fmla="*/ 622738 h 658464"/>
              <a:gd name="connsiteX4" fmla="*/ 13083 w 889491"/>
              <a:gd name="connsiteY4" fmla="*/ 536028 h 658464"/>
              <a:gd name="connsiteX5" fmla="*/ 438752 w 889491"/>
              <a:gd name="connsiteY5" fmla="*/ 0 h 65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491" h="658464">
                <a:moveTo>
                  <a:pt x="525462" y="102476"/>
                </a:moveTo>
                <a:lnTo>
                  <a:pt x="864421" y="614856"/>
                </a:lnTo>
                <a:cubicBezTo>
                  <a:pt x="859166" y="608287"/>
                  <a:pt x="491304" y="61748"/>
                  <a:pt x="493931" y="63062"/>
                </a:cubicBezTo>
                <a:cubicBezTo>
                  <a:pt x="496558" y="64376"/>
                  <a:pt x="960327" y="543910"/>
                  <a:pt x="880186" y="622738"/>
                </a:cubicBezTo>
                <a:cubicBezTo>
                  <a:pt x="800045" y="701566"/>
                  <a:pt x="86655" y="639818"/>
                  <a:pt x="13083" y="536028"/>
                </a:cubicBezTo>
                <a:cubicBezTo>
                  <a:pt x="-60489" y="432238"/>
                  <a:pt x="189131" y="216119"/>
                  <a:pt x="43875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9">
            <a:extLst>
              <a:ext uri="{FF2B5EF4-FFF2-40B4-BE49-F238E27FC236}">
                <a16:creationId xmlns:a16="http://schemas.microsoft.com/office/drawing/2014/main" id="{6F959B01-E2EA-41C6-BB28-E702A7EBC222}"/>
              </a:ext>
            </a:extLst>
          </p:cNvPr>
          <p:cNvSpPr/>
          <p:nvPr/>
        </p:nvSpPr>
        <p:spPr>
          <a:xfrm>
            <a:off x="3988676" y="3460531"/>
            <a:ext cx="735262" cy="610120"/>
          </a:xfrm>
          <a:custGeom>
            <a:avLst/>
            <a:gdLst>
              <a:gd name="connsiteX0" fmla="*/ 181303 w 735262"/>
              <a:gd name="connsiteY0" fmla="*/ 0 h 610120"/>
              <a:gd name="connsiteX1" fmla="*/ 733096 w 735262"/>
              <a:gd name="connsiteY1" fmla="*/ 599090 h 610120"/>
              <a:gd name="connsiteX2" fmla="*/ 0 w 735262"/>
              <a:gd name="connsiteY2" fmla="*/ 331076 h 61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62" h="610120">
                <a:moveTo>
                  <a:pt x="181303" y="0"/>
                </a:moveTo>
                <a:cubicBezTo>
                  <a:pt x="472308" y="271955"/>
                  <a:pt x="763313" y="543911"/>
                  <a:pt x="733096" y="599090"/>
                </a:cubicBezTo>
                <a:cubicBezTo>
                  <a:pt x="702879" y="654269"/>
                  <a:pt x="351439" y="492672"/>
                  <a:pt x="0" y="3310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78BED6A5-5BF8-44E5-B5BB-92CEB53CDA1C}"/>
              </a:ext>
            </a:extLst>
          </p:cNvPr>
          <p:cNvSpPr/>
          <p:nvPr/>
        </p:nvSpPr>
        <p:spPr>
          <a:xfrm>
            <a:off x="3633952" y="2443655"/>
            <a:ext cx="3862551" cy="1079938"/>
          </a:xfrm>
          <a:custGeom>
            <a:avLst/>
            <a:gdLst>
              <a:gd name="connsiteX0" fmla="*/ 0 w 3862551"/>
              <a:gd name="connsiteY0" fmla="*/ 614855 h 1079938"/>
              <a:gd name="connsiteX1" fmla="*/ 39414 w 3862551"/>
              <a:gd name="connsiteY1" fmla="*/ 646386 h 1079938"/>
              <a:gd name="connsiteX2" fmla="*/ 63062 w 3862551"/>
              <a:gd name="connsiteY2" fmla="*/ 654269 h 1079938"/>
              <a:gd name="connsiteX3" fmla="*/ 86710 w 3862551"/>
              <a:gd name="connsiteY3" fmla="*/ 670035 h 1079938"/>
              <a:gd name="connsiteX4" fmla="*/ 126124 w 3862551"/>
              <a:gd name="connsiteY4" fmla="*/ 685800 h 1079938"/>
              <a:gd name="connsiteX5" fmla="*/ 149772 w 3862551"/>
              <a:gd name="connsiteY5" fmla="*/ 701566 h 1079938"/>
              <a:gd name="connsiteX6" fmla="*/ 197069 w 3862551"/>
              <a:gd name="connsiteY6" fmla="*/ 717331 h 1079938"/>
              <a:gd name="connsiteX7" fmla="*/ 220717 w 3862551"/>
              <a:gd name="connsiteY7" fmla="*/ 725214 h 1079938"/>
              <a:gd name="connsiteX8" fmla="*/ 268014 w 3862551"/>
              <a:gd name="connsiteY8" fmla="*/ 740979 h 1079938"/>
              <a:gd name="connsiteX9" fmla="*/ 299545 w 3862551"/>
              <a:gd name="connsiteY9" fmla="*/ 748862 h 1079938"/>
              <a:gd name="connsiteX10" fmla="*/ 378372 w 3862551"/>
              <a:gd name="connsiteY10" fmla="*/ 772511 h 1079938"/>
              <a:gd name="connsiteX11" fmla="*/ 677917 w 3862551"/>
              <a:gd name="connsiteY11" fmla="*/ 764628 h 1079938"/>
              <a:gd name="connsiteX12" fmla="*/ 725214 w 3862551"/>
              <a:gd name="connsiteY12" fmla="*/ 740979 h 1079938"/>
              <a:gd name="connsiteX13" fmla="*/ 748862 w 3862551"/>
              <a:gd name="connsiteY13" fmla="*/ 733097 h 1079938"/>
              <a:gd name="connsiteX14" fmla="*/ 780393 w 3862551"/>
              <a:gd name="connsiteY14" fmla="*/ 717331 h 1079938"/>
              <a:gd name="connsiteX15" fmla="*/ 804041 w 3862551"/>
              <a:gd name="connsiteY15" fmla="*/ 709448 h 1079938"/>
              <a:gd name="connsiteX16" fmla="*/ 851338 w 3862551"/>
              <a:gd name="connsiteY16" fmla="*/ 685800 h 1079938"/>
              <a:gd name="connsiteX17" fmla="*/ 867103 w 3862551"/>
              <a:gd name="connsiteY17" fmla="*/ 662152 h 1079938"/>
              <a:gd name="connsiteX18" fmla="*/ 898634 w 3862551"/>
              <a:gd name="connsiteY18" fmla="*/ 646386 h 1079938"/>
              <a:gd name="connsiteX19" fmla="*/ 922282 w 3862551"/>
              <a:gd name="connsiteY19" fmla="*/ 630621 h 1079938"/>
              <a:gd name="connsiteX20" fmla="*/ 945931 w 3862551"/>
              <a:gd name="connsiteY20" fmla="*/ 606973 h 1079938"/>
              <a:gd name="connsiteX21" fmla="*/ 969579 w 3862551"/>
              <a:gd name="connsiteY21" fmla="*/ 591207 h 1079938"/>
              <a:gd name="connsiteX22" fmla="*/ 1016876 w 3862551"/>
              <a:gd name="connsiteY22" fmla="*/ 536028 h 1079938"/>
              <a:gd name="connsiteX23" fmla="*/ 1032641 w 3862551"/>
              <a:gd name="connsiteY23" fmla="*/ 512379 h 1079938"/>
              <a:gd name="connsiteX24" fmla="*/ 1056289 w 3862551"/>
              <a:gd name="connsiteY24" fmla="*/ 496614 h 1079938"/>
              <a:gd name="connsiteX25" fmla="*/ 1087820 w 3862551"/>
              <a:gd name="connsiteY25" fmla="*/ 449317 h 1079938"/>
              <a:gd name="connsiteX26" fmla="*/ 1135117 w 3862551"/>
              <a:gd name="connsiteY26" fmla="*/ 394138 h 1079938"/>
              <a:gd name="connsiteX27" fmla="*/ 1150882 w 3862551"/>
              <a:gd name="connsiteY27" fmla="*/ 362607 h 1079938"/>
              <a:gd name="connsiteX28" fmla="*/ 1174531 w 3862551"/>
              <a:gd name="connsiteY28" fmla="*/ 338959 h 1079938"/>
              <a:gd name="connsiteX29" fmla="*/ 1182414 w 3862551"/>
              <a:gd name="connsiteY29" fmla="*/ 315311 h 1079938"/>
              <a:gd name="connsiteX30" fmla="*/ 1206062 w 3862551"/>
              <a:gd name="connsiteY30" fmla="*/ 283779 h 1079938"/>
              <a:gd name="connsiteX31" fmla="*/ 1213945 w 3862551"/>
              <a:gd name="connsiteY31" fmla="*/ 260131 h 1079938"/>
              <a:gd name="connsiteX32" fmla="*/ 1253358 w 3862551"/>
              <a:gd name="connsiteY32" fmla="*/ 212835 h 1079938"/>
              <a:gd name="connsiteX33" fmla="*/ 1261241 w 3862551"/>
              <a:gd name="connsiteY33" fmla="*/ 189186 h 1079938"/>
              <a:gd name="connsiteX34" fmla="*/ 1284889 w 3862551"/>
              <a:gd name="connsiteY34" fmla="*/ 165538 h 1079938"/>
              <a:gd name="connsiteX35" fmla="*/ 1316420 w 3862551"/>
              <a:gd name="connsiteY35" fmla="*/ 118242 h 1079938"/>
              <a:gd name="connsiteX36" fmla="*/ 1340069 w 3862551"/>
              <a:gd name="connsiteY36" fmla="*/ 94593 h 1079938"/>
              <a:gd name="connsiteX37" fmla="*/ 1355834 w 3862551"/>
              <a:gd name="connsiteY37" fmla="*/ 70945 h 1079938"/>
              <a:gd name="connsiteX38" fmla="*/ 1379482 w 3862551"/>
              <a:gd name="connsiteY38" fmla="*/ 55179 h 1079938"/>
              <a:gd name="connsiteX39" fmla="*/ 1418896 w 3862551"/>
              <a:gd name="connsiteY39" fmla="*/ 15766 h 1079938"/>
              <a:gd name="connsiteX40" fmla="*/ 1466193 w 3862551"/>
              <a:gd name="connsiteY40" fmla="*/ 0 h 1079938"/>
              <a:gd name="connsiteX41" fmla="*/ 1600200 w 3862551"/>
              <a:gd name="connsiteY41" fmla="*/ 7883 h 1079938"/>
              <a:gd name="connsiteX42" fmla="*/ 1647496 w 3862551"/>
              <a:gd name="connsiteY42" fmla="*/ 39414 h 1079938"/>
              <a:gd name="connsiteX43" fmla="*/ 1694793 w 3862551"/>
              <a:gd name="connsiteY43" fmla="*/ 110359 h 1079938"/>
              <a:gd name="connsiteX44" fmla="*/ 1710558 w 3862551"/>
              <a:gd name="connsiteY44" fmla="*/ 134007 h 1079938"/>
              <a:gd name="connsiteX45" fmla="*/ 1742089 w 3862551"/>
              <a:gd name="connsiteY45" fmla="*/ 181304 h 1079938"/>
              <a:gd name="connsiteX46" fmla="*/ 1765738 w 3862551"/>
              <a:gd name="connsiteY46" fmla="*/ 228600 h 1079938"/>
              <a:gd name="connsiteX47" fmla="*/ 1836682 w 3862551"/>
              <a:gd name="connsiteY47" fmla="*/ 268014 h 1079938"/>
              <a:gd name="connsiteX48" fmla="*/ 1883979 w 3862551"/>
              <a:gd name="connsiteY48" fmla="*/ 291662 h 1079938"/>
              <a:gd name="connsiteX49" fmla="*/ 1931276 w 3862551"/>
              <a:gd name="connsiteY49" fmla="*/ 331076 h 1079938"/>
              <a:gd name="connsiteX50" fmla="*/ 1954924 w 3862551"/>
              <a:gd name="connsiteY50" fmla="*/ 338959 h 1079938"/>
              <a:gd name="connsiteX51" fmla="*/ 1978572 w 3862551"/>
              <a:gd name="connsiteY51" fmla="*/ 362607 h 1079938"/>
              <a:gd name="connsiteX52" fmla="*/ 2002220 w 3862551"/>
              <a:gd name="connsiteY52" fmla="*/ 370490 h 1079938"/>
              <a:gd name="connsiteX53" fmla="*/ 2033751 w 3862551"/>
              <a:gd name="connsiteY53" fmla="*/ 386255 h 1079938"/>
              <a:gd name="connsiteX54" fmla="*/ 2081048 w 3862551"/>
              <a:gd name="connsiteY54" fmla="*/ 417786 h 1079938"/>
              <a:gd name="connsiteX55" fmla="*/ 2104696 w 3862551"/>
              <a:gd name="connsiteY55" fmla="*/ 425669 h 1079938"/>
              <a:gd name="connsiteX56" fmla="*/ 2151993 w 3862551"/>
              <a:gd name="connsiteY56" fmla="*/ 465083 h 1079938"/>
              <a:gd name="connsiteX57" fmla="*/ 2230820 w 3862551"/>
              <a:gd name="connsiteY57" fmla="*/ 504497 h 1079938"/>
              <a:gd name="connsiteX58" fmla="*/ 2301765 w 3862551"/>
              <a:gd name="connsiteY58" fmla="*/ 543911 h 1079938"/>
              <a:gd name="connsiteX59" fmla="*/ 2372710 w 3862551"/>
              <a:gd name="connsiteY59" fmla="*/ 614855 h 1079938"/>
              <a:gd name="connsiteX60" fmla="*/ 2396358 w 3862551"/>
              <a:gd name="connsiteY60" fmla="*/ 638504 h 1079938"/>
              <a:gd name="connsiteX61" fmla="*/ 2420007 w 3862551"/>
              <a:gd name="connsiteY61" fmla="*/ 662152 h 1079938"/>
              <a:gd name="connsiteX62" fmla="*/ 2475186 w 3862551"/>
              <a:gd name="connsiteY62" fmla="*/ 725214 h 1079938"/>
              <a:gd name="connsiteX63" fmla="*/ 2514600 w 3862551"/>
              <a:gd name="connsiteY63" fmla="*/ 764628 h 1079938"/>
              <a:gd name="connsiteX64" fmla="*/ 2530365 w 3862551"/>
              <a:gd name="connsiteY64" fmla="*/ 788276 h 1079938"/>
              <a:gd name="connsiteX65" fmla="*/ 2554014 w 3862551"/>
              <a:gd name="connsiteY65" fmla="*/ 811924 h 1079938"/>
              <a:gd name="connsiteX66" fmla="*/ 2577662 w 3862551"/>
              <a:gd name="connsiteY66" fmla="*/ 859221 h 1079938"/>
              <a:gd name="connsiteX67" fmla="*/ 2609193 w 3862551"/>
              <a:gd name="connsiteY67" fmla="*/ 906517 h 1079938"/>
              <a:gd name="connsiteX68" fmla="*/ 2648607 w 3862551"/>
              <a:gd name="connsiteY68" fmla="*/ 961697 h 1079938"/>
              <a:gd name="connsiteX69" fmla="*/ 2680138 w 3862551"/>
              <a:gd name="connsiteY69" fmla="*/ 969579 h 1079938"/>
              <a:gd name="connsiteX70" fmla="*/ 2695903 w 3862551"/>
              <a:gd name="connsiteY70" fmla="*/ 993228 h 1079938"/>
              <a:gd name="connsiteX71" fmla="*/ 2766848 w 3862551"/>
              <a:gd name="connsiteY71" fmla="*/ 1048407 h 1079938"/>
              <a:gd name="connsiteX72" fmla="*/ 2798379 w 3862551"/>
              <a:gd name="connsiteY72" fmla="*/ 1064173 h 1079938"/>
              <a:gd name="connsiteX73" fmla="*/ 2845676 w 3862551"/>
              <a:gd name="connsiteY73" fmla="*/ 1079938 h 1079938"/>
              <a:gd name="connsiteX74" fmla="*/ 2908738 w 3862551"/>
              <a:gd name="connsiteY74" fmla="*/ 1064173 h 1079938"/>
              <a:gd name="connsiteX75" fmla="*/ 2932386 w 3862551"/>
              <a:gd name="connsiteY75" fmla="*/ 1048407 h 1079938"/>
              <a:gd name="connsiteX76" fmla="*/ 2948151 w 3862551"/>
              <a:gd name="connsiteY76" fmla="*/ 1024759 h 1079938"/>
              <a:gd name="connsiteX77" fmla="*/ 2971800 w 3862551"/>
              <a:gd name="connsiteY77" fmla="*/ 1001111 h 1079938"/>
              <a:gd name="connsiteX78" fmla="*/ 2979682 w 3862551"/>
              <a:gd name="connsiteY78" fmla="*/ 977462 h 1079938"/>
              <a:gd name="connsiteX79" fmla="*/ 3011214 w 3862551"/>
              <a:gd name="connsiteY79" fmla="*/ 914400 h 1079938"/>
              <a:gd name="connsiteX80" fmla="*/ 3026979 w 3862551"/>
              <a:gd name="connsiteY80" fmla="*/ 859221 h 1079938"/>
              <a:gd name="connsiteX81" fmla="*/ 3050627 w 3862551"/>
              <a:gd name="connsiteY81" fmla="*/ 827690 h 1079938"/>
              <a:gd name="connsiteX82" fmla="*/ 3066393 w 3862551"/>
              <a:gd name="connsiteY82" fmla="*/ 772511 h 1079938"/>
              <a:gd name="connsiteX83" fmla="*/ 3082158 w 3862551"/>
              <a:gd name="connsiteY83" fmla="*/ 748862 h 1079938"/>
              <a:gd name="connsiteX84" fmla="*/ 3105807 w 3862551"/>
              <a:gd name="connsiteY84" fmla="*/ 701566 h 1079938"/>
              <a:gd name="connsiteX85" fmla="*/ 3113689 w 3862551"/>
              <a:gd name="connsiteY85" fmla="*/ 670035 h 1079938"/>
              <a:gd name="connsiteX86" fmla="*/ 3145220 w 3862551"/>
              <a:gd name="connsiteY86" fmla="*/ 622738 h 1079938"/>
              <a:gd name="connsiteX87" fmla="*/ 3160986 w 3862551"/>
              <a:gd name="connsiteY87" fmla="*/ 599090 h 1079938"/>
              <a:gd name="connsiteX88" fmla="*/ 3176751 w 3862551"/>
              <a:gd name="connsiteY88" fmla="*/ 567559 h 1079938"/>
              <a:gd name="connsiteX89" fmla="*/ 3192517 w 3862551"/>
              <a:gd name="connsiteY89" fmla="*/ 520262 h 1079938"/>
              <a:gd name="connsiteX90" fmla="*/ 3231931 w 3862551"/>
              <a:gd name="connsiteY90" fmla="*/ 472966 h 1079938"/>
              <a:gd name="connsiteX91" fmla="*/ 3255579 w 3862551"/>
              <a:gd name="connsiteY91" fmla="*/ 425669 h 1079938"/>
              <a:gd name="connsiteX92" fmla="*/ 3263462 w 3862551"/>
              <a:gd name="connsiteY92" fmla="*/ 402021 h 1079938"/>
              <a:gd name="connsiteX93" fmla="*/ 3287110 w 3862551"/>
              <a:gd name="connsiteY93" fmla="*/ 378373 h 1079938"/>
              <a:gd name="connsiteX94" fmla="*/ 3302876 w 3862551"/>
              <a:gd name="connsiteY94" fmla="*/ 354724 h 1079938"/>
              <a:gd name="connsiteX95" fmla="*/ 3350172 w 3862551"/>
              <a:gd name="connsiteY95" fmla="*/ 323193 h 1079938"/>
              <a:gd name="connsiteX96" fmla="*/ 3421117 w 3862551"/>
              <a:gd name="connsiteY96" fmla="*/ 268014 h 1079938"/>
              <a:gd name="connsiteX97" fmla="*/ 3468414 w 3862551"/>
              <a:gd name="connsiteY97" fmla="*/ 236483 h 1079938"/>
              <a:gd name="connsiteX98" fmla="*/ 3499945 w 3862551"/>
              <a:gd name="connsiteY98" fmla="*/ 228600 h 1079938"/>
              <a:gd name="connsiteX99" fmla="*/ 3547241 w 3862551"/>
              <a:gd name="connsiteY99" fmla="*/ 204952 h 1079938"/>
              <a:gd name="connsiteX100" fmla="*/ 3578772 w 3862551"/>
              <a:gd name="connsiteY100" fmla="*/ 189186 h 1079938"/>
              <a:gd name="connsiteX101" fmla="*/ 3626069 w 3862551"/>
              <a:gd name="connsiteY101" fmla="*/ 173421 h 1079938"/>
              <a:gd name="connsiteX102" fmla="*/ 3649717 w 3862551"/>
              <a:gd name="connsiteY102" fmla="*/ 157655 h 1079938"/>
              <a:gd name="connsiteX103" fmla="*/ 3681248 w 3862551"/>
              <a:gd name="connsiteY103" fmla="*/ 149773 h 1079938"/>
              <a:gd name="connsiteX104" fmla="*/ 3704896 w 3862551"/>
              <a:gd name="connsiteY104" fmla="*/ 141890 h 1079938"/>
              <a:gd name="connsiteX105" fmla="*/ 3736427 w 3862551"/>
              <a:gd name="connsiteY105" fmla="*/ 134007 h 1079938"/>
              <a:gd name="connsiteX106" fmla="*/ 3760076 w 3862551"/>
              <a:gd name="connsiteY106" fmla="*/ 126124 h 1079938"/>
              <a:gd name="connsiteX107" fmla="*/ 3862551 w 3862551"/>
              <a:gd name="connsiteY107" fmla="*/ 110359 h 107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862551" h="1079938">
                <a:moveTo>
                  <a:pt x="0" y="614855"/>
                </a:moveTo>
                <a:cubicBezTo>
                  <a:pt x="13138" y="625365"/>
                  <a:pt x="25147" y="637469"/>
                  <a:pt x="39414" y="646386"/>
                </a:cubicBezTo>
                <a:cubicBezTo>
                  <a:pt x="46460" y="650790"/>
                  <a:pt x="55630" y="650553"/>
                  <a:pt x="63062" y="654269"/>
                </a:cubicBezTo>
                <a:cubicBezTo>
                  <a:pt x="71536" y="658506"/>
                  <a:pt x="78236" y="665798"/>
                  <a:pt x="86710" y="670035"/>
                </a:cubicBezTo>
                <a:cubicBezTo>
                  <a:pt x="99366" y="676363"/>
                  <a:pt x="113468" y="679472"/>
                  <a:pt x="126124" y="685800"/>
                </a:cubicBezTo>
                <a:cubicBezTo>
                  <a:pt x="134598" y="690037"/>
                  <a:pt x="141115" y="697718"/>
                  <a:pt x="149772" y="701566"/>
                </a:cubicBezTo>
                <a:cubicBezTo>
                  <a:pt x="164958" y="708315"/>
                  <a:pt x="181303" y="712076"/>
                  <a:pt x="197069" y="717331"/>
                </a:cubicBezTo>
                <a:lnTo>
                  <a:pt x="220717" y="725214"/>
                </a:lnTo>
                <a:lnTo>
                  <a:pt x="268014" y="740979"/>
                </a:lnTo>
                <a:cubicBezTo>
                  <a:pt x="278524" y="743607"/>
                  <a:pt x="289168" y="745749"/>
                  <a:pt x="299545" y="748862"/>
                </a:cubicBezTo>
                <a:cubicBezTo>
                  <a:pt x="395502" y="777650"/>
                  <a:pt x="305696" y="754341"/>
                  <a:pt x="378372" y="772511"/>
                </a:cubicBezTo>
                <a:cubicBezTo>
                  <a:pt x="478220" y="769883"/>
                  <a:pt x="578153" y="769495"/>
                  <a:pt x="677917" y="764628"/>
                </a:cubicBezTo>
                <a:cubicBezTo>
                  <a:pt x="699872" y="763557"/>
                  <a:pt x="706830" y="750171"/>
                  <a:pt x="725214" y="740979"/>
                </a:cubicBezTo>
                <a:cubicBezTo>
                  <a:pt x="732646" y="737263"/>
                  <a:pt x="741225" y="736370"/>
                  <a:pt x="748862" y="733097"/>
                </a:cubicBezTo>
                <a:cubicBezTo>
                  <a:pt x="759663" y="728468"/>
                  <a:pt x="769592" y="721960"/>
                  <a:pt x="780393" y="717331"/>
                </a:cubicBezTo>
                <a:cubicBezTo>
                  <a:pt x="788030" y="714058"/>
                  <a:pt x="796609" y="713164"/>
                  <a:pt x="804041" y="709448"/>
                </a:cubicBezTo>
                <a:cubicBezTo>
                  <a:pt x="865162" y="678887"/>
                  <a:pt x="791898" y="705613"/>
                  <a:pt x="851338" y="685800"/>
                </a:cubicBezTo>
                <a:cubicBezTo>
                  <a:pt x="856593" y="677917"/>
                  <a:pt x="859825" y="668217"/>
                  <a:pt x="867103" y="662152"/>
                </a:cubicBezTo>
                <a:cubicBezTo>
                  <a:pt x="876130" y="654629"/>
                  <a:pt x="888431" y="652216"/>
                  <a:pt x="898634" y="646386"/>
                </a:cubicBezTo>
                <a:cubicBezTo>
                  <a:pt x="906859" y="641686"/>
                  <a:pt x="915004" y="636686"/>
                  <a:pt x="922282" y="630621"/>
                </a:cubicBezTo>
                <a:cubicBezTo>
                  <a:pt x="930846" y="623484"/>
                  <a:pt x="937367" y="614110"/>
                  <a:pt x="945931" y="606973"/>
                </a:cubicBezTo>
                <a:cubicBezTo>
                  <a:pt x="953209" y="600908"/>
                  <a:pt x="962301" y="597272"/>
                  <a:pt x="969579" y="591207"/>
                </a:cubicBezTo>
                <a:cubicBezTo>
                  <a:pt x="989799" y="574357"/>
                  <a:pt x="1001527" y="557517"/>
                  <a:pt x="1016876" y="536028"/>
                </a:cubicBezTo>
                <a:cubicBezTo>
                  <a:pt x="1022383" y="528319"/>
                  <a:pt x="1025942" y="519078"/>
                  <a:pt x="1032641" y="512379"/>
                </a:cubicBezTo>
                <a:cubicBezTo>
                  <a:pt x="1039340" y="505680"/>
                  <a:pt x="1048406" y="501869"/>
                  <a:pt x="1056289" y="496614"/>
                </a:cubicBezTo>
                <a:cubicBezTo>
                  <a:pt x="1073199" y="445887"/>
                  <a:pt x="1050916" y="500983"/>
                  <a:pt x="1087820" y="449317"/>
                </a:cubicBezTo>
                <a:cubicBezTo>
                  <a:pt x="1129435" y="391055"/>
                  <a:pt x="1071854" y="441585"/>
                  <a:pt x="1135117" y="394138"/>
                </a:cubicBezTo>
                <a:cubicBezTo>
                  <a:pt x="1140372" y="383628"/>
                  <a:pt x="1144052" y="372169"/>
                  <a:pt x="1150882" y="362607"/>
                </a:cubicBezTo>
                <a:cubicBezTo>
                  <a:pt x="1157362" y="353536"/>
                  <a:pt x="1168347" y="348235"/>
                  <a:pt x="1174531" y="338959"/>
                </a:cubicBezTo>
                <a:cubicBezTo>
                  <a:pt x="1179140" y="332046"/>
                  <a:pt x="1178292" y="322525"/>
                  <a:pt x="1182414" y="315311"/>
                </a:cubicBezTo>
                <a:cubicBezTo>
                  <a:pt x="1188932" y="303904"/>
                  <a:pt x="1198179" y="294290"/>
                  <a:pt x="1206062" y="283779"/>
                </a:cubicBezTo>
                <a:cubicBezTo>
                  <a:pt x="1208690" y="275896"/>
                  <a:pt x="1209336" y="267045"/>
                  <a:pt x="1213945" y="260131"/>
                </a:cubicBezTo>
                <a:cubicBezTo>
                  <a:pt x="1248810" y="207834"/>
                  <a:pt x="1227570" y="264412"/>
                  <a:pt x="1253358" y="212835"/>
                </a:cubicBezTo>
                <a:cubicBezTo>
                  <a:pt x="1257074" y="205403"/>
                  <a:pt x="1256632" y="196100"/>
                  <a:pt x="1261241" y="189186"/>
                </a:cubicBezTo>
                <a:cubicBezTo>
                  <a:pt x="1267425" y="179910"/>
                  <a:pt x="1278045" y="174338"/>
                  <a:pt x="1284889" y="165538"/>
                </a:cubicBezTo>
                <a:cubicBezTo>
                  <a:pt x="1296522" y="150582"/>
                  <a:pt x="1303022" y="131640"/>
                  <a:pt x="1316420" y="118242"/>
                </a:cubicBezTo>
                <a:cubicBezTo>
                  <a:pt x="1324303" y="110359"/>
                  <a:pt x="1332932" y="103157"/>
                  <a:pt x="1340069" y="94593"/>
                </a:cubicBezTo>
                <a:cubicBezTo>
                  <a:pt x="1346134" y="87315"/>
                  <a:pt x="1349135" y="77644"/>
                  <a:pt x="1355834" y="70945"/>
                </a:cubicBezTo>
                <a:cubicBezTo>
                  <a:pt x="1362533" y="64246"/>
                  <a:pt x="1371599" y="60434"/>
                  <a:pt x="1379482" y="55179"/>
                </a:cubicBezTo>
                <a:cubicBezTo>
                  <a:pt x="1393865" y="33605"/>
                  <a:pt x="1394003" y="26829"/>
                  <a:pt x="1418896" y="15766"/>
                </a:cubicBezTo>
                <a:cubicBezTo>
                  <a:pt x="1434082" y="9017"/>
                  <a:pt x="1466193" y="0"/>
                  <a:pt x="1466193" y="0"/>
                </a:cubicBezTo>
                <a:cubicBezTo>
                  <a:pt x="1510862" y="2628"/>
                  <a:pt x="1556475" y="-1622"/>
                  <a:pt x="1600200" y="7883"/>
                </a:cubicBezTo>
                <a:cubicBezTo>
                  <a:pt x="1618715" y="11908"/>
                  <a:pt x="1647496" y="39414"/>
                  <a:pt x="1647496" y="39414"/>
                </a:cubicBezTo>
                <a:lnTo>
                  <a:pt x="1694793" y="110359"/>
                </a:lnTo>
                <a:cubicBezTo>
                  <a:pt x="1700048" y="118242"/>
                  <a:pt x="1707562" y="125019"/>
                  <a:pt x="1710558" y="134007"/>
                </a:cubicBezTo>
                <a:cubicBezTo>
                  <a:pt x="1721966" y="168231"/>
                  <a:pt x="1712566" y="151779"/>
                  <a:pt x="1742089" y="181304"/>
                </a:cubicBezTo>
                <a:cubicBezTo>
                  <a:pt x="1747712" y="198173"/>
                  <a:pt x="1751355" y="216015"/>
                  <a:pt x="1765738" y="228600"/>
                </a:cubicBezTo>
                <a:cubicBezTo>
                  <a:pt x="1832011" y="286589"/>
                  <a:pt x="1789769" y="244558"/>
                  <a:pt x="1836682" y="268014"/>
                </a:cubicBezTo>
                <a:cubicBezTo>
                  <a:pt x="1897806" y="298575"/>
                  <a:pt x="1824540" y="271848"/>
                  <a:pt x="1883979" y="291662"/>
                </a:cubicBezTo>
                <a:cubicBezTo>
                  <a:pt x="1901416" y="309099"/>
                  <a:pt x="1909323" y="320100"/>
                  <a:pt x="1931276" y="331076"/>
                </a:cubicBezTo>
                <a:cubicBezTo>
                  <a:pt x="1938708" y="334792"/>
                  <a:pt x="1947041" y="336331"/>
                  <a:pt x="1954924" y="338959"/>
                </a:cubicBezTo>
                <a:cubicBezTo>
                  <a:pt x="1962807" y="346842"/>
                  <a:pt x="1969297" y="356423"/>
                  <a:pt x="1978572" y="362607"/>
                </a:cubicBezTo>
                <a:cubicBezTo>
                  <a:pt x="1985486" y="367216"/>
                  <a:pt x="1994583" y="367217"/>
                  <a:pt x="2002220" y="370490"/>
                </a:cubicBezTo>
                <a:cubicBezTo>
                  <a:pt x="2013021" y="375119"/>
                  <a:pt x="2023675" y="380209"/>
                  <a:pt x="2033751" y="386255"/>
                </a:cubicBezTo>
                <a:cubicBezTo>
                  <a:pt x="2049999" y="396003"/>
                  <a:pt x="2063073" y="411794"/>
                  <a:pt x="2081048" y="417786"/>
                </a:cubicBezTo>
                <a:cubicBezTo>
                  <a:pt x="2088931" y="420414"/>
                  <a:pt x="2097264" y="421953"/>
                  <a:pt x="2104696" y="425669"/>
                </a:cubicBezTo>
                <a:cubicBezTo>
                  <a:pt x="2138500" y="442571"/>
                  <a:pt x="2120611" y="440675"/>
                  <a:pt x="2151993" y="465083"/>
                </a:cubicBezTo>
                <a:cubicBezTo>
                  <a:pt x="2196449" y="499660"/>
                  <a:pt x="2187685" y="493713"/>
                  <a:pt x="2230820" y="504497"/>
                </a:cubicBezTo>
                <a:cubicBezTo>
                  <a:pt x="2285031" y="540637"/>
                  <a:pt x="2260142" y="530036"/>
                  <a:pt x="2301765" y="543911"/>
                </a:cubicBezTo>
                <a:lnTo>
                  <a:pt x="2372710" y="614855"/>
                </a:lnTo>
                <a:lnTo>
                  <a:pt x="2396358" y="638504"/>
                </a:lnTo>
                <a:cubicBezTo>
                  <a:pt x="2404241" y="646387"/>
                  <a:pt x="2413823" y="652876"/>
                  <a:pt x="2420007" y="662152"/>
                </a:cubicBezTo>
                <a:cubicBezTo>
                  <a:pt x="2456793" y="717331"/>
                  <a:pt x="2435773" y="698937"/>
                  <a:pt x="2475186" y="725214"/>
                </a:cubicBezTo>
                <a:cubicBezTo>
                  <a:pt x="2491024" y="772726"/>
                  <a:pt x="2469643" y="727163"/>
                  <a:pt x="2514600" y="764628"/>
                </a:cubicBezTo>
                <a:cubicBezTo>
                  <a:pt x="2521878" y="770693"/>
                  <a:pt x="2524300" y="780998"/>
                  <a:pt x="2530365" y="788276"/>
                </a:cubicBezTo>
                <a:cubicBezTo>
                  <a:pt x="2537502" y="796840"/>
                  <a:pt x="2546877" y="803360"/>
                  <a:pt x="2554014" y="811924"/>
                </a:cubicBezTo>
                <a:cubicBezTo>
                  <a:pt x="2589005" y="853914"/>
                  <a:pt x="2553963" y="816563"/>
                  <a:pt x="2577662" y="859221"/>
                </a:cubicBezTo>
                <a:cubicBezTo>
                  <a:pt x="2586864" y="875784"/>
                  <a:pt x="2600720" y="889570"/>
                  <a:pt x="2609193" y="906517"/>
                </a:cubicBezTo>
                <a:cubicBezTo>
                  <a:pt x="2619838" y="927808"/>
                  <a:pt x="2626236" y="948914"/>
                  <a:pt x="2648607" y="961697"/>
                </a:cubicBezTo>
                <a:cubicBezTo>
                  <a:pt x="2658013" y="967072"/>
                  <a:pt x="2669628" y="966952"/>
                  <a:pt x="2680138" y="969579"/>
                </a:cubicBezTo>
                <a:cubicBezTo>
                  <a:pt x="2685393" y="977462"/>
                  <a:pt x="2689838" y="985950"/>
                  <a:pt x="2695903" y="993228"/>
                </a:cubicBezTo>
                <a:cubicBezTo>
                  <a:pt x="2714440" y="1015473"/>
                  <a:pt x="2741736" y="1035851"/>
                  <a:pt x="2766848" y="1048407"/>
                </a:cubicBezTo>
                <a:cubicBezTo>
                  <a:pt x="2777358" y="1053662"/>
                  <a:pt x="2787468" y="1059809"/>
                  <a:pt x="2798379" y="1064173"/>
                </a:cubicBezTo>
                <a:cubicBezTo>
                  <a:pt x="2813809" y="1070345"/>
                  <a:pt x="2845676" y="1079938"/>
                  <a:pt x="2845676" y="1079938"/>
                </a:cubicBezTo>
                <a:cubicBezTo>
                  <a:pt x="2860659" y="1076941"/>
                  <a:pt x="2892583" y="1072250"/>
                  <a:pt x="2908738" y="1064173"/>
                </a:cubicBezTo>
                <a:cubicBezTo>
                  <a:pt x="2917212" y="1059936"/>
                  <a:pt x="2924503" y="1053662"/>
                  <a:pt x="2932386" y="1048407"/>
                </a:cubicBezTo>
                <a:cubicBezTo>
                  <a:pt x="2937641" y="1040524"/>
                  <a:pt x="2942086" y="1032037"/>
                  <a:pt x="2948151" y="1024759"/>
                </a:cubicBezTo>
                <a:cubicBezTo>
                  <a:pt x="2955288" y="1016195"/>
                  <a:pt x="2965616" y="1010387"/>
                  <a:pt x="2971800" y="1001111"/>
                </a:cubicBezTo>
                <a:cubicBezTo>
                  <a:pt x="2976409" y="994197"/>
                  <a:pt x="2976244" y="985027"/>
                  <a:pt x="2979682" y="977462"/>
                </a:cubicBezTo>
                <a:cubicBezTo>
                  <a:pt x="2989407" y="956067"/>
                  <a:pt x="3011214" y="914400"/>
                  <a:pt x="3011214" y="914400"/>
                </a:cubicBezTo>
                <a:cubicBezTo>
                  <a:pt x="3012921" y="907569"/>
                  <a:pt x="3021951" y="868020"/>
                  <a:pt x="3026979" y="859221"/>
                </a:cubicBezTo>
                <a:cubicBezTo>
                  <a:pt x="3033497" y="847814"/>
                  <a:pt x="3042744" y="838200"/>
                  <a:pt x="3050627" y="827690"/>
                </a:cubicBezTo>
                <a:cubicBezTo>
                  <a:pt x="3053153" y="817585"/>
                  <a:pt x="3060738" y="783821"/>
                  <a:pt x="3066393" y="772511"/>
                </a:cubicBezTo>
                <a:cubicBezTo>
                  <a:pt x="3070630" y="764037"/>
                  <a:pt x="3077921" y="757336"/>
                  <a:pt x="3082158" y="748862"/>
                </a:cubicBezTo>
                <a:cubicBezTo>
                  <a:pt x="3114787" y="683603"/>
                  <a:pt x="3060633" y="769324"/>
                  <a:pt x="3105807" y="701566"/>
                </a:cubicBezTo>
                <a:cubicBezTo>
                  <a:pt x="3108434" y="691056"/>
                  <a:pt x="3108844" y="679725"/>
                  <a:pt x="3113689" y="670035"/>
                </a:cubicBezTo>
                <a:cubicBezTo>
                  <a:pt x="3122163" y="653087"/>
                  <a:pt x="3134710" y="638504"/>
                  <a:pt x="3145220" y="622738"/>
                </a:cubicBezTo>
                <a:cubicBezTo>
                  <a:pt x="3150475" y="614855"/>
                  <a:pt x="3156749" y="607564"/>
                  <a:pt x="3160986" y="599090"/>
                </a:cubicBezTo>
                <a:cubicBezTo>
                  <a:pt x="3166241" y="588580"/>
                  <a:pt x="3172387" y="578469"/>
                  <a:pt x="3176751" y="567559"/>
                </a:cubicBezTo>
                <a:cubicBezTo>
                  <a:pt x="3182923" y="552129"/>
                  <a:pt x="3180766" y="532013"/>
                  <a:pt x="3192517" y="520262"/>
                </a:cubicBezTo>
                <a:cubicBezTo>
                  <a:pt x="3222864" y="489915"/>
                  <a:pt x="3209981" y="505889"/>
                  <a:pt x="3231931" y="472966"/>
                </a:cubicBezTo>
                <a:cubicBezTo>
                  <a:pt x="3251744" y="413526"/>
                  <a:pt x="3225018" y="486790"/>
                  <a:pt x="3255579" y="425669"/>
                </a:cubicBezTo>
                <a:cubicBezTo>
                  <a:pt x="3259295" y="418237"/>
                  <a:pt x="3258853" y="408935"/>
                  <a:pt x="3263462" y="402021"/>
                </a:cubicBezTo>
                <a:cubicBezTo>
                  <a:pt x="3269646" y="392746"/>
                  <a:pt x="3279973" y="386937"/>
                  <a:pt x="3287110" y="378373"/>
                </a:cubicBezTo>
                <a:cubicBezTo>
                  <a:pt x="3293175" y="371095"/>
                  <a:pt x="3295746" y="360963"/>
                  <a:pt x="3302876" y="354724"/>
                </a:cubicBezTo>
                <a:cubicBezTo>
                  <a:pt x="3317135" y="342247"/>
                  <a:pt x="3336774" y="336591"/>
                  <a:pt x="3350172" y="323193"/>
                </a:cubicBezTo>
                <a:cubicBezTo>
                  <a:pt x="3387219" y="286146"/>
                  <a:pt x="3364542" y="305731"/>
                  <a:pt x="3421117" y="268014"/>
                </a:cubicBezTo>
                <a:cubicBezTo>
                  <a:pt x="3421121" y="268011"/>
                  <a:pt x="3468409" y="236484"/>
                  <a:pt x="3468414" y="236483"/>
                </a:cubicBezTo>
                <a:lnTo>
                  <a:pt x="3499945" y="228600"/>
                </a:lnTo>
                <a:cubicBezTo>
                  <a:pt x="3545393" y="198302"/>
                  <a:pt x="3501549" y="224535"/>
                  <a:pt x="3547241" y="204952"/>
                </a:cubicBezTo>
                <a:cubicBezTo>
                  <a:pt x="3558042" y="200323"/>
                  <a:pt x="3567861" y="193550"/>
                  <a:pt x="3578772" y="189186"/>
                </a:cubicBezTo>
                <a:cubicBezTo>
                  <a:pt x="3594202" y="183014"/>
                  <a:pt x="3626069" y="173421"/>
                  <a:pt x="3626069" y="173421"/>
                </a:cubicBezTo>
                <a:cubicBezTo>
                  <a:pt x="3633952" y="168166"/>
                  <a:pt x="3641009" y="161387"/>
                  <a:pt x="3649717" y="157655"/>
                </a:cubicBezTo>
                <a:cubicBezTo>
                  <a:pt x="3659675" y="153387"/>
                  <a:pt x="3670831" y="152749"/>
                  <a:pt x="3681248" y="149773"/>
                </a:cubicBezTo>
                <a:cubicBezTo>
                  <a:pt x="3689237" y="147490"/>
                  <a:pt x="3696907" y="144173"/>
                  <a:pt x="3704896" y="141890"/>
                </a:cubicBezTo>
                <a:cubicBezTo>
                  <a:pt x="3715313" y="138914"/>
                  <a:pt x="3726010" y="136983"/>
                  <a:pt x="3736427" y="134007"/>
                </a:cubicBezTo>
                <a:cubicBezTo>
                  <a:pt x="3744417" y="131724"/>
                  <a:pt x="3751909" y="127655"/>
                  <a:pt x="3760076" y="126124"/>
                </a:cubicBezTo>
                <a:cubicBezTo>
                  <a:pt x="3794044" y="119755"/>
                  <a:pt x="3862551" y="110359"/>
                  <a:pt x="3862551" y="11035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81">
            <a:extLst>
              <a:ext uri="{FF2B5EF4-FFF2-40B4-BE49-F238E27FC236}">
                <a16:creationId xmlns:a16="http://schemas.microsoft.com/office/drawing/2014/main" id="{59ACC7DE-EFF2-48E1-A4F7-E086AC9EE148}"/>
              </a:ext>
            </a:extLst>
          </p:cNvPr>
          <p:cNvSpPr/>
          <p:nvPr/>
        </p:nvSpPr>
        <p:spPr>
          <a:xfrm>
            <a:off x="3633952" y="2971800"/>
            <a:ext cx="118241" cy="94593"/>
          </a:xfrm>
          <a:custGeom>
            <a:avLst/>
            <a:gdLst>
              <a:gd name="connsiteX0" fmla="*/ 0 w 118241"/>
              <a:gd name="connsiteY0" fmla="*/ 0 h 94593"/>
              <a:gd name="connsiteX1" fmla="*/ 39414 w 118241"/>
              <a:gd name="connsiteY1" fmla="*/ 23648 h 94593"/>
              <a:gd name="connsiteX2" fmla="*/ 86710 w 118241"/>
              <a:gd name="connsiteY2" fmla="*/ 70945 h 94593"/>
              <a:gd name="connsiteX3" fmla="*/ 118241 w 118241"/>
              <a:gd name="connsiteY3" fmla="*/ 94593 h 9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41" h="94593">
                <a:moveTo>
                  <a:pt x="0" y="0"/>
                </a:moveTo>
                <a:cubicBezTo>
                  <a:pt x="13138" y="7883"/>
                  <a:pt x="27556" y="13946"/>
                  <a:pt x="39414" y="23648"/>
                </a:cubicBezTo>
                <a:cubicBezTo>
                  <a:pt x="56670" y="37767"/>
                  <a:pt x="68159" y="58578"/>
                  <a:pt x="86710" y="70945"/>
                </a:cubicBezTo>
                <a:cubicBezTo>
                  <a:pt x="113450" y="88771"/>
                  <a:pt x="103659" y="80011"/>
                  <a:pt x="118241" y="9459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82">
            <a:extLst>
              <a:ext uri="{FF2B5EF4-FFF2-40B4-BE49-F238E27FC236}">
                <a16:creationId xmlns:a16="http://schemas.microsoft.com/office/drawing/2014/main" id="{45EB5D72-FDEF-401C-9A86-E38FD99938E2}"/>
              </a:ext>
            </a:extLst>
          </p:cNvPr>
          <p:cNvSpPr/>
          <p:nvPr/>
        </p:nvSpPr>
        <p:spPr>
          <a:xfrm>
            <a:off x="3681248" y="2530366"/>
            <a:ext cx="4162097" cy="985344"/>
          </a:xfrm>
          <a:custGeom>
            <a:avLst/>
            <a:gdLst>
              <a:gd name="connsiteX0" fmla="*/ 0 w 4162097"/>
              <a:gd name="connsiteY0" fmla="*/ 480848 h 985344"/>
              <a:gd name="connsiteX1" fmla="*/ 70945 w 4162097"/>
              <a:gd name="connsiteY1" fmla="*/ 536027 h 985344"/>
              <a:gd name="connsiteX2" fmla="*/ 94593 w 4162097"/>
              <a:gd name="connsiteY2" fmla="*/ 543910 h 985344"/>
              <a:gd name="connsiteX3" fmla="*/ 141890 w 4162097"/>
              <a:gd name="connsiteY3" fmla="*/ 575441 h 985344"/>
              <a:gd name="connsiteX4" fmla="*/ 204952 w 4162097"/>
              <a:gd name="connsiteY4" fmla="*/ 599089 h 985344"/>
              <a:gd name="connsiteX5" fmla="*/ 252249 w 4162097"/>
              <a:gd name="connsiteY5" fmla="*/ 606972 h 985344"/>
              <a:gd name="connsiteX6" fmla="*/ 299545 w 4162097"/>
              <a:gd name="connsiteY6" fmla="*/ 622737 h 985344"/>
              <a:gd name="connsiteX7" fmla="*/ 480849 w 4162097"/>
              <a:gd name="connsiteY7" fmla="*/ 646386 h 985344"/>
              <a:gd name="connsiteX8" fmla="*/ 630621 w 4162097"/>
              <a:gd name="connsiteY8" fmla="*/ 630620 h 985344"/>
              <a:gd name="connsiteX9" fmla="*/ 654269 w 4162097"/>
              <a:gd name="connsiteY9" fmla="*/ 614855 h 985344"/>
              <a:gd name="connsiteX10" fmla="*/ 685800 w 4162097"/>
              <a:gd name="connsiteY10" fmla="*/ 606972 h 985344"/>
              <a:gd name="connsiteX11" fmla="*/ 733097 w 4162097"/>
              <a:gd name="connsiteY11" fmla="*/ 591206 h 985344"/>
              <a:gd name="connsiteX12" fmla="*/ 756745 w 4162097"/>
              <a:gd name="connsiteY12" fmla="*/ 583324 h 985344"/>
              <a:gd name="connsiteX13" fmla="*/ 780393 w 4162097"/>
              <a:gd name="connsiteY13" fmla="*/ 567558 h 985344"/>
              <a:gd name="connsiteX14" fmla="*/ 796159 w 4162097"/>
              <a:gd name="connsiteY14" fmla="*/ 543910 h 985344"/>
              <a:gd name="connsiteX15" fmla="*/ 819807 w 4162097"/>
              <a:gd name="connsiteY15" fmla="*/ 536027 h 985344"/>
              <a:gd name="connsiteX16" fmla="*/ 867104 w 4162097"/>
              <a:gd name="connsiteY16" fmla="*/ 488731 h 985344"/>
              <a:gd name="connsiteX17" fmla="*/ 890752 w 4162097"/>
              <a:gd name="connsiteY17" fmla="*/ 465082 h 985344"/>
              <a:gd name="connsiteX18" fmla="*/ 914400 w 4162097"/>
              <a:gd name="connsiteY18" fmla="*/ 457200 h 985344"/>
              <a:gd name="connsiteX19" fmla="*/ 938049 w 4162097"/>
              <a:gd name="connsiteY19" fmla="*/ 441434 h 985344"/>
              <a:gd name="connsiteX20" fmla="*/ 961697 w 4162097"/>
              <a:gd name="connsiteY20" fmla="*/ 417786 h 985344"/>
              <a:gd name="connsiteX21" fmla="*/ 1032642 w 4162097"/>
              <a:gd name="connsiteY21" fmla="*/ 386255 h 985344"/>
              <a:gd name="connsiteX22" fmla="*/ 1095704 w 4162097"/>
              <a:gd name="connsiteY22" fmla="*/ 315310 h 985344"/>
              <a:gd name="connsiteX23" fmla="*/ 1135118 w 4162097"/>
              <a:gd name="connsiteY23" fmla="*/ 268013 h 985344"/>
              <a:gd name="connsiteX24" fmla="*/ 1158766 w 4162097"/>
              <a:gd name="connsiteY24" fmla="*/ 220717 h 985344"/>
              <a:gd name="connsiteX25" fmla="*/ 1182414 w 4162097"/>
              <a:gd name="connsiteY25" fmla="*/ 197068 h 985344"/>
              <a:gd name="connsiteX26" fmla="*/ 1221828 w 4162097"/>
              <a:gd name="connsiteY26" fmla="*/ 149772 h 985344"/>
              <a:gd name="connsiteX27" fmla="*/ 1269124 w 4162097"/>
              <a:gd name="connsiteY27" fmla="*/ 126124 h 985344"/>
              <a:gd name="connsiteX28" fmla="*/ 1316421 w 4162097"/>
              <a:gd name="connsiteY28" fmla="*/ 94593 h 985344"/>
              <a:gd name="connsiteX29" fmla="*/ 1340069 w 4162097"/>
              <a:gd name="connsiteY29" fmla="*/ 78827 h 985344"/>
              <a:gd name="connsiteX30" fmla="*/ 1363718 w 4162097"/>
              <a:gd name="connsiteY30" fmla="*/ 55179 h 985344"/>
              <a:gd name="connsiteX31" fmla="*/ 1387366 w 4162097"/>
              <a:gd name="connsiteY31" fmla="*/ 47296 h 985344"/>
              <a:gd name="connsiteX32" fmla="*/ 1418897 w 4162097"/>
              <a:gd name="connsiteY32" fmla="*/ 31531 h 985344"/>
              <a:gd name="connsiteX33" fmla="*/ 1442545 w 4162097"/>
              <a:gd name="connsiteY33" fmla="*/ 23648 h 985344"/>
              <a:gd name="connsiteX34" fmla="*/ 1489842 w 4162097"/>
              <a:gd name="connsiteY34" fmla="*/ 0 h 985344"/>
              <a:gd name="connsiteX35" fmla="*/ 1639614 w 4162097"/>
              <a:gd name="connsiteY35" fmla="*/ 7882 h 985344"/>
              <a:gd name="connsiteX36" fmla="*/ 1663262 w 4162097"/>
              <a:gd name="connsiteY36" fmla="*/ 15765 h 985344"/>
              <a:gd name="connsiteX37" fmla="*/ 1710559 w 4162097"/>
              <a:gd name="connsiteY37" fmla="*/ 47296 h 985344"/>
              <a:gd name="connsiteX38" fmla="*/ 1734207 w 4162097"/>
              <a:gd name="connsiteY38" fmla="*/ 63062 h 985344"/>
              <a:gd name="connsiteX39" fmla="*/ 1757855 w 4162097"/>
              <a:gd name="connsiteY39" fmla="*/ 86710 h 985344"/>
              <a:gd name="connsiteX40" fmla="*/ 1781504 w 4162097"/>
              <a:gd name="connsiteY40" fmla="*/ 102475 h 985344"/>
              <a:gd name="connsiteX41" fmla="*/ 1813035 w 4162097"/>
              <a:gd name="connsiteY41" fmla="*/ 126124 h 985344"/>
              <a:gd name="connsiteX42" fmla="*/ 1836683 w 4162097"/>
              <a:gd name="connsiteY42" fmla="*/ 149772 h 985344"/>
              <a:gd name="connsiteX43" fmla="*/ 1883980 w 4162097"/>
              <a:gd name="connsiteY43" fmla="*/ 181303 h 985344"/>
              <a:gd name="connsiteX44" fmla="*/ 1907628 w 4162097"/>
              <a:gd name="connsiteY44" fmla="*/ 197068 h 985344"/>
              <a:gd name="connsiteX45" fmla="*/ 1978573 w 4162097"/>
              <a:gd name="connsiteY45" fmla="*/ 252248 h 985344"/>
              <a:gd name="connsiteX46" fmla="*/ 2002221 w 4162097"/>
              <a:gd name="connsiteY46" fmla="*/ 260131 h 985344"/>
              <a:gd name="connsiteX47" fmla="*/ 2025869 w 4162097"/>
              <a:gd name="connsiteY47" fmla="*/ 283779 h 985344"/>
              <a:gd name="connsiteX48" fmla="*/ 2073166 w 4162097"/>
              <a:gd name="connsiteY48" fmla="*/ 315310 h 985344"/>
              <a:gd name="connsiteX49" fmla="*/ 2096814 w 4162097"/>
              <a:gd name="connsiteY49" fmla="*/ 331075 h 985344"/>
              <a:gd name="connsiteX50" fmla="*/ 2167759 w 4162097"/>
              <a:gd name="connsiteY50" fmla="*/ 394137 h 985344"/>
              <a:gd name="connsiteX51" fmla="*/ 2207173 w 4162097"/>
              <a:gd name="connsiteY51" fmla="*/ 441434 h 985344"/>
              <a:gd name="connsiteX52" fmla="*/ 2230821 w 4162097"/>
              <a:gd name="connsiteY52" fmla="*/ 472965 h 985344"/>
              <a:gd name="connsiteX53" fmla="*/ 2278118 w 4162097"/>
              <a:gd name="connsiteY53" fmla="*/ 504496 h 985344"/>
              <a:gd name="connsiteX54" fmla="*/ 2309649 w 4162097"/>
              <a:gd name="connsiteY54" fmla="*/ 528144 h 985344"/>
              <a:gd name="connsiteX55" fmla="*/ 2356945 w 4162097"/>
              <a:gd name="connsiteY55" fmla="*/ 567558 h 985344"/>
              <a:gd name="connsiteX56" fmla="*/ 2372711 w 4162097"/>
              <a:gd name="connsiteY56" fmla="*/ 591206 h 985344"/>
              <a:gd name="connsiteX57" fmla="*/ 2396359 w 4162097"/>
              <a:gd name="connsiteY57" fmla="*/ 606972 h 985344"/>
              <a:gd name="connsiteX58" fmla="*/ 2404242 w 4162097"/>
              <a:gd name="connsiteY58" fmla="*/ 630620 h 985344"/>
              <a:gd name="connsiteX59" fmla="*/ 2427890 w 4162097"/>
              <a:gd name="connsiteY59" fmla="*/ 654268 h 985344"/>
              <a:gd name="connsiteX60" fmla="*/ 2451538 w 4162097"/>
              <a:gd name="connsiteY60" fmla="*/ 701565 h 985344"/>
              <a:gd name="connsiteX61" fmla="*/ 2467304 w 4162097"/>
              <a:gd name="connsiteY61" fmla="*/ 748862 h 985344"/>
              <a:gd name="connsiteX62" fmla="*/ 2483069 w 4162097"/>
              <a:gd name="connsiteY62" fmla="*/ 772510 h 985344"/>
              <a:gd name="connsiteX63" fmla="*/ 2506718 w 4162097"/>
              <a:gd name="connsiteY63" fmla="*/ 827689 h 985344"/>
              <a:gd name="connsiteX64" fmla="*/ 2530366 w 4162097"/>
              <a:gd name="connsiteY64" fmla="*/ 843455 h 985344"/>
              <a:gd name="connsiteX65" fmla="*/ 2569780 w 4162097"/>
              <a:gd name="connsiteY65" fmla="*/ 890751 h 985344"/>
              <a:gd name="connsiteX66" fmla="*/ 2585545 w 4162097"/>
              <a:gd name="connsiteY66" fmla="*/ 914400 h 985344"/>
              <a:gd name="connsiteX67" fmla="*/ 2656490 w 4162097"/>
              <a:gd name="connsiteY67" fmla="*/ 977462 h 985344"/>
              <a:gd name="connsiteX68" fmla="*/ 2680138 w 4162097"/>
              <a:gd name="connsiteY68" fmla="*/ 985344 h 985344"/>
              <a:gd name="connsiteX69" fmla="*/ 2916621 w 4162097"/>
              <a:gd name="connsiteY69" fmla="*/ 969579 h 985344"/>
              <a:gd name="connsiteX70" fmla="*/ 2948152 w 4162097"/>
              <a:gd name="connsiteY70" fmla="*/ 953813 h 985344"/>
              <a:gd name="connsiteX71" fmla="*/ 2979683 w 4162097"/>
              <a:gd name="connsiteY71" fmla="*/ 922282 h 985344"/>
              <a:gd name="connsiteX72" fmla="*/ 2987566 w 4162097"/>
              <a:gd name="connsiteY72" fmla="*/ 898634 h 985344"/>
              <a:gd name="connsiteX73" fmla="*/ 3034862 w 4162097"/>
              <a:gd name="connsiteY73" fmla="*/ 851337 h 985344"/>
              <a:gd name="connsiteX74" fmla="*/ 3042745 w 4162097"/>
              <a:gd name="connsiteY74" fmla="*/ 827689 h 985344"/>
              <a:gd name="connsiteX75" fmla="*/ 3058511 w 4162097"/>
              <a:gd name="connsiteY75" fmla="*/ 804041 h 985344"/>
              <a:gd name="connsiteX76" fmla="*/ 3066393 w 4162097"/>
              <a:gd name="connsiteY76" fmla="*/ 772510 h 985344"/>
              <a:gd name="connsiteX77" fmla="*/ 3074276 w 4162097"/>
              <a:gd name="connsiteY77" fmla="*/ 748862 h 985344"/>
              <a:gd name="connsiteX78" fmla="*/ 3082159 w 4162097"/>
              <a:gd name="connsiteY78" fmla="*/ 717331 h 985344"/>
              <a:gd name="connsiteX79" fmla="*/ 3097924 w 4162097"/>
              <a:gd name="connsiteY79" fmla="*/ 670034 h 985344"/>
              <a:gd name="connsiteX80" fmla="*/ 3121573 w 4162097"/>
              <a:gd name="connsiteY80" fmla="*/ 646386 h 985344"/>
              <a:gd name="connsiteX81" fmla="*/ 3184635 w 4162097"/>
              <a:gd name="connsiteY81" fmla="*/ 583324 h 985344"/>
              <a:gd name="connsiteX82" fmla="*/ 3231931 w 4162097"/>
              <a:gd name="connsiteY82" fmla="*/ 536027 h 985344"/>
              <a:gd name="connsiteX83" fmla="*/ 3287111 w 4162097"/>
              <a:gd name="connsiteY83" fmla="*/ 504496 h 985344"/>
              <a:gd name="connsiteX84" fmla="*/ 3302876 w 4162097"/>
              <a:gd name="connsiteY84" fmla="*/ 480848 h 985344"/>
              <a:gd name="connsiteX85" fmla="*/ 3373821 w 4162097"/>
              <a:gd name="connsiteY85" fmla="*/ 425668 h 985344"/>
              <a:gd name="connsiteX86" fmla="*/ 3397469 w 4162097"/>
              <a:gd name="connsiteY86" fmla="*/ 409903 h 985344"/>
              <a:gd name="connsiteX87" fmla="*/ 3421118 w 4162097"/>
              <a:gd name="connsiteY87" fmla="*/ 394137 h 985344"/>
              <a:gd name="connsiteX88" fmla="*/ 3484180 w 4162097"/>
              <a:gd name="connsiteY88" fmla="*/ 362606 h 985344"/>
              <a:gd name="connsiteX89" fmla="*/ 3539359 w 4162097"/>
              <a:gd name="connsiteY89" fmla="*/ 331075 h 985344"/>
              <a:gd name="connsiteX90" fmla="*/ 3586655 w 4162097"/>
              <a:gd name="connsiteY90" fmla="*/ 299544 h 985344"/>
              <a:gd name="connsiteX91" fmla="*/ 3657600 w 4162097"/>
              <a:gd name="connsiteY91" fmla="*/ 275896 h 985344"/>
              <a:gd name="connsiteX92" fmla="*/ 3681249 w 4162097"/>
              <a:gd name="connsiteY92" fmla="*/ 268013 h 985344"/>
              <a:gd name="connsiteX93" fmla="*/ 3704897 w 4162097"/>
              <a:gd name="connsiteY93" fmla="*/ 252248 h 985344"/>
              <a:gd name="connsiteX94" fmla="*/ 3767959 w 4162097"/>
              <a:gd name="connsiteY94" fmla="*/ 236482 h 985344"/>
              <a:gd name="connsiteX95" fmla="*/ 3815255 w 4162097"/>
              <a:gd name="connsiteY95" fmla="*/ 228600 h 985344"/>
              <a:gd name="connsiteX96" fmla="*/ 4020207 w 4162097"/>
              <a:gd name="connsiteY96" fmla="*/ 220717 h 985344"/>
              <a:gd name="connsiteX97" fmla="*/ 4162097 w 4162097"/>
              <a:gd name="connsiteY97" fmla="*/ 212834 h 9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162097" h="985344">
                <a:moveTo>
                  <a:pt x="0" y="480848"/>
                </a:moveTo>
                <a:cubicBezTo>
                  <a:pt x="23648" y="499241"/>
                  <a:pt x="42523" y="526553"/>
                  <a:pt x="70945" y="536027"/>
                </a:cubicBezTo>
                <a:cubicBezTo>
                  <a:pt x="78828" y="538655"/>
                  <a:pt x="87330" y="539875"/>
                  <a:pt x="94593" y="543910"/>
                </a:cubicBezTo>
                <a:cubicBezTo>
                  <a:pt x="111156" y="553112"/>
                  <a:pt x="124297" y="568404"/>
                  <a:pt x="141890" y="575441"/>
                </a:cubicBezTo>
                <a:cubicBezTo>
                  <a:pt x="149554" y="578507"/>
                  <a:pt x="191055" y="596001"/>
                  <a:pt x="204952" y="599089"/>
                </a:cubicBezTo>
                <a:cubicBezTo>
                  <a:pt x="220555" y="602556"/>
                  <a:pt x="236483" y="604344"/>
                  <a:pt x="252249" y="606972"/>
                </a:cubicBezTo>
                <a:cubicBezTo>
                  <a:pt x="268014" y="612227"/>
                  <a:pt x="283195" y="619764"/>
                  <a:pt x="299545" y="622737"/>
                </a:cubicBezTo>
                <a:cubicBezTo>
                  <a:pt x="417385" y="644163"/>
                  <a:pt x="356979" y="636063"/>
                  <a:pt x="480849" y="646386"/>
                </a:cubicBezTo>
                <a:cubicBezTo>
                  <a:pt x="492429" y="645662"/>
                  <a:pt x="591242" y="650310"/>
                  <a:pt x="630621" y="630620"/>
                </a:cubicBezTo>
                <a:cubicBezTo>
                  <a:pt x="639095" y="626383"/>
                  <a:pt x="645561" y="618587"/>
                  <a:pt x="654269" y="614855"/>
                </a:cubicBezTo>
                <a:cubicBezTo>
                  <a:pt x="664227" y="610587"/>
                  <a:pt x="675423" y="610085"/>
                  <a:pt x="685800" y="606972"/>
                </a:cubicBezTo>
                <a:cubicBezTo>
                  <a:pt x="701718" y="602197"/>
                  <a:pt x="717331" y="596461"/>
                  <a:pt x="733097" y="591206"/>
                </a:cubicBezTo>
                <a:lnTo>
                  <a:pt x="756745" y="583324"/>
                </a:lnTo>
                <a:cubicBezTo>
                  <a:pt x="764628" y="578069"/>
                  <a:pt x="773694" y="574257"/>
                  <a:pt x="780393" y="567558"/>
                </a:cubicBezTo>
                <a:cubicBezTo>
                  <a:pt x="787092" y="560859"/>
                  <a:pt x="788761" y="549828"/>
                  <a:pt x="796159" y="543910"/>
                </a:cubicBezTo>
                <a:cubicBezTo>
                  <a:pt x="802647" y="538719"/>
                  <a:pt x="811924" y="538655"/>
                  <a:pt x="819807" y="536027"/>
                </a:cubicBezTo>
                <a:lnTo>
                  <a:pt x="867104" y="488731"/>
                </a:lnTo>
                <a:cubicBezTo>
                  <a:pt x="874987" y="480848"/>
                  <a:pt x="880176" y="468607"/>
                  <a:pt x="890752" y="465082"/>
                </a:cubicBezTo>
                <a:lnTo>
                  <a:pt x="914400" y="457200"/>
                </a:lnTo>
                <a:cubicBezTo>
                  <a:pt x="922283" y="451945"/>
                  <a:pt x="930771" y="447499"/>
                  <a:pt x="938049" y="441434"/>
                </a:cubicBezTo>
                <a:cubicBezTo>
                  <a:pt x="946613" y="434297"/>
                  <a:pt x="951952" y="423200"/>
                  <a:pt x="961697" y="417786"/>
                </a:cubicBezTo>
                <a:cubicBezTo>
                  <a:pt x="1011670" y="390023"/>
                  <a:pt x="998763" y="416369"/>
                  <a:pt x="1032642" y="386255"/>
                </a:cubicBezTo>
                <a:cubicBezTo>
                  <a:pt x="1131187" y="298659"/>
                  <a:pt x="1048640" y="371786"/>
                  <a:pt x="1095704" y="315310"/>
                </a:cubicBezTo>
                <a:cubicBezTo>
                  <a:pt x="1146279" y="254621"/>
                  <a:pt x="1095977" y="326724"/>
                  <a:pt x="1135118" y="268013"/>
                </a:cubicBezTo>
                <a:cubicBezTo>
                  <a:pt x="1143018" y="244310"/>
                  <a:pt x="1141785" y="241094"/>
                  <a:pt x="1158766" y="220717"/>
                </a:cubicBezTo>
                <a:cubicBezTo>
                  <a:pt x="1165903" y="212153"/>
                  <a:pt x="1175277" y="205632"/>
                  <a:pt x="1182414" y="197068"/>
                </a:cubicBezTo>
                <a:cubicBezTo>
                  <a:pt x="1200589" y="175258"/>
                  <a:pt x="1195923" y="167042"/>
                  <a:pt x="1221828" y="149772"/>
                </a:cubicBezTo>
                <a:cubicBezTo>
                  <a:pt x="1292929" y="102371"/>
                  <a:pt x="1194705" y="188140"/>
                  <a:pt x="1269124" y="126124"/>
                </a:cubicBezTo>
                <a:cubicBezTo>
                  <a:pt x="1308490" y="93320"/>
                  <a:pt x="1274862" y="108445"/>
                  <a:pt x="1316421" y="94593"/>
                </a:cubicBezTo>
                <a:cubicBezTo>
                  <a:pt x="1324304" y="89338"/>
                  <a:pt x="1332791" y="84892"/>
                  <a:pt x="1340069" y="78827"/>
                </a:cubicBezTo>
                <a:cubicBezTo>
                  <a:pt x="1348633" y="71690"/>
                  <a:pt x="1354442" y="61363"/>
                  <a:pt x="1363718" y="55179"/>
                </a:cubicBezTo>
                <a:cubicBezTo>
                  <a:pt x="1370632" y="50570"/>
                  <a:pt x="1379729" y="50569"/>
                  <a:pt x="1387366" y="47296"/>
                </a:cubicBezTo>
                <a:cubicBezTo>
                  <a:pt x="1398167" y="42667"/>
                  <a:pt x="1408096" y="36160"/>
                  <a:pt x="1418897" y="31531"/>
                </a:cubicBezTo>
                <a:cubicBezTo>
                  <a:pt x="1426534" y="28258"/>
                  <a:pt x="1435113" y="27364"/>
                  <a:pt x="1442545" y="23648"/>
                </a:cubicBezTo>
                <a:cubicBezTo>
                  <a:pt x="1503658" y="-6910"/>
                  <a:pt x="1430409" y="19808"/>
                  <a:pt x="1489842" y="0"/>
                </a:cubicBezTo>
                <a:cubicBezTo>
                  <a:pt x="1539766" y="2627"/>
                  <a:pt x="1589826" y="3356"/>
                  <a:pt x="1639614" y="7882"/>
                </a:cubicBezTo>
                <a:cubicBezTo>
                  <a:pt x="1647889" y="8634"/>
                  <a:pt x="1655999" y="11730"/>
                  <a:pt x="1663262" y="15765"/>
                </a:cubicBezTo>
                <a:cubicBezTo>
                  <a:pt x="1679825" y="24967"/>
                  <a:pt x="1694793" y="36786"/>
                  <a:pt x="1710559" y="47296"/>
                </a:cubicBezTo>
                <a:cubicBezTo>
                  <a:pt x="1718442" y="52551"/>
                  <a:pt x="1727508" y="56363"/>
                  <a:pt x="1734207" y="63062"/>
                </a:cubicBezTo>
                <a:cubicBezTo>
                  <a:pt x="1742090" y="70945"/>
                  <a:pt x="1749291" y="79573"/>
                  <a:pt x="1757855" y="86710"/>
                </a:cubicBezTo>
                <a:cubicBezTo>
                  <a:pt x="1765133" y="92775"/>
                  <a:pt x="1773795" y="96968"/>
                  <a:pt x="1781504" y="102475"/>
                </a:cubicBezTo>
                <a:cubicBezTo>
                  <a:pt x="1792195" y="110111"/>
                  <a:pt x="1803060" y="117574"/>
                  <a:pt x="1813035" y="126124"/>
                </a:cubicBezTo>
                <a:cubicBezTo>
                  <a:pt x="1821499" y="133379"/>
                  <a:pt x="1827883" y="142928"/>
                  <a:pt x="1836683" y="149772"/>
                </a:cubicBezTo>
                <a:cubicBezTo>
                  <a:pt x="1851640" y="161405"/>
                  <a:pt x="1868214" y="170793"/>
                  <a:pt x="1883980" y="181303"/>
                </a:cubicBezTo>
                <a:cubicBezTo>
                  <a:pt x="1891863" y="186558"/>
                  <a:pt x="1900929" y="190369"/>
                  <a:pt x="1907628" y="197068"/>
                </a:cubicBezTo>
                <a:cubicBezTo>
                  <a:pt x="1928033" y="217474"/>
                  <a:pt x="1950284" y="242818"/>
                  <a:pt x="1978573" y="252248"/>
                </a:cubicBezTo>
                <a:lnTo>
                  <a:pt x="2002221" y="260131"/>
                </a:lnTo>
                <a:cubicBezTo>
                  <a:pt x="2010104" y="268014"/>
                  <a:pt x="2017069" y="276935"/>
                  <a:pt x="2025869" y="283779"/>
                </a:cubicBezTo>
                <a:cubicBezTo>
                  <a:pt x="2040826" y="295412"/>
                  <a:pt x="2057400" y="304800"/>
                  <a:pt x="2073166" y="315310"/>
                </a:cubicBezTo>
                <a:cubicBezTo>
                  <a:pt x="2081049" y="320565"/>
                  <a:pt x="2090115" y="324376"/>
                  <a:pt x="2096814" y="331075"/>
                </a:cubicBezTo>
                <a:cubicBezTo>
                  <a:pt x="2150810" y="385071"/>
                  <a:pt x="2125559" y="366005"/>
                  <a:pt x="2167759" y="394137"/>
                </a:cubicBezTo>
                <a:cubicBezTo>
                  <a:pt x="2202601" y="446403"/>
                  <a:pt x="2161653" y="388329"/>
                  <a:pt x="2207173" y="441434"/>
                </a:cubicBezTo>
                <a:cubicBezTo>
                  <a:pt x="2215723" y="451409"/>
                  <a:pt x="2221002" y="464237"/>
                  <a:pt x="2230821" y="472965"/>
                </a:cubicBezTo>
                <a:cubicBezTo>
                  <a:pt x="2244983" y="485553"/>
                  <a:pt x="2262960" y="493127"/>
                  <a:pt x="2278118" y="504496"/>
                </a:cubicBezTo>
                <a:cubicBezTo>
                  <a:pt x="2288628" y="512379"/>
                  <a:pt x="2299674" y="519594"/>
                  <a:pt x="2309649" y="528144"/>
                </a:cubicBezTo>
                <a:cubicBezTo>
                  <a:pt x="2362757" y="573666"/>
                  <a:pt x="2304678" y="532714"/>
                  <a:pt x="2356945" y="567558"/>
                </a:cubicBezTo>
                <a:cubicBezTo>
                  <a:pt x="2362200" y="575441"/>
                  <a:pt x="2366012" y="584507"/>
                  <a:pt x="2372711" y="591206"/>
                </a:cubicBezTo>
                <a:cubicBezTo>
                  <a:pt x="2379410" y="597905"/>
                  <a:pt x="2390441" y="599574"/>
                  <a:pt x="2396359" y="606972"/>
                </a:cubicBezTo>
                <a:cubicBezTo>
                  <a:pt x="2401550" y="613460"/>
                  <a:pt x="2399633" y="623706"/>
                  <a:pt x="2404242" y="630620"/>
                </a:cubicBezTo>
                <a:cubicBezTo>
                  <a:pt x="2410426" y="639895"/>
                  <a:pt x="2420007" y="646385"/>
                  <a:pt x="2427890" y="654268"/>
                </a:cubicBezTo>
                <a:cubicBezTo>
                  <a:pt x="2456639" y="740514"/>
                  <a:pt x="2410790" y="609882"/>
                  <a:pt x="2451538" y="701565"/>
                </a:cubicBezTo>
                <a:cubicBezTo>
                  <a:pt x="2458287" y="716751"/>
                  <a:pt x="2458086" y="735034"/>
                  <a:pt x="2467304" y="748862"/>
                </a:cubicBezTo>
                <a:cubicBezTo>
                  <a:pt x="2472559" y="756745"/>
                  <a:pt x="2478832" y="764036"/>
                  <a:pt x="2483069" y="772510"/>
                </a:cubicBezTo>
                <a:cubicBezTo>
                  <a:pt x="2495391" y="797153"/>
                  <a:pt x="2486214" y="803084"/>
                  <a:pt x="2506718" y="827689"/>
                </a:cubicBezTo>
                <a:cubicBezTo>
                  <a:pt x="2512783" y="834967"/>
                  <a:pt x="2522483" y="838200"/>
                  <a:pt x="2530366" y="843455"/>
                </a:cubicBezTo>
                <a:cubicBezTo>
                  <a:pt x="2569511" y="902173"/>
                  <a:pt x="2519197" y="830051"/>
                  <a:pt x="2569780" y="890751"/>
                </a:cubicBezTo>
                <a:cubicBezTo>
                  <a:pt x="2575845" y="898029"/>
                  <a:pt x="2579251" y="907319"/>
                  <a:pt x="2585545" y="914400"/>
                </a:cubicBezTo>
                <a:cubicBezTo>
                  <a:pt x="2602253" y="933196"/>
                  <a:pt x="2630136" y="964285"/>
                  <a:pt x="2656490" y="977462"/>
                </a:cubicBezTo>
                <a:cubicBezTo>
                  <a:pt x="2663922" y="981178"/>
                  <a:pt x="2672255" y="982717"/>
                  <a:pt x="2680138" y="985344"/>
                </a:cubicBezTo>
                <a:cubicBezTo>
                  <a:pt x="2758966" y="980089"/>
                  <a:pt x="2838159" y="978810"/>
                  <a:pt x="2916621" y="969579"/>
                </a:cubicBezTo>
                <a:cubicBezTo>
                  <a:pt x="2928291" y="968206"/>
                  <a:pt x="2938751" y="960864"/>
                  <a:pt x="2948152" y="953813"/>
                </a:cubicBezTo>
                <a:cubicBezTo>
                  <a:pt x="2960043" y="944895"/>
                  <a:pt x="2969173" y="932792"/>
                  <a:pt x="2979683" y="922282"/>
                </a:cubicBezTo>
                <a:cubicBezTo>
                  <a:pt x="2982311" y="914399"/>
                  <a:pt x="2982465" y="905193"/>
                  <a:pt x="2987566" y="898634"/>
                </a:cubicBezTo>
                <a:cubicBezTo>
                  <a:pt x="3001254" y="881035"/>
                  <a:pt x="3034862" y="851337"/>
                  <a:pt x="3034862" y="851337"/>
                </a:cubicBezTo>
                <a:cubicBezTo>
                  <a:pt x="3037490" y="843454"/>
                  <a:pt x="3039029" y="835121"/>
                  <a:pt x="3042745" y="827689"/>
                </a:cubicBezTo>
                <a:cubicBezTo>
                  <a:pt x="3046982" y="819215"/>
                  <a:pt x="3054779" y="812749"/>
                  <a:pt x="3058511" y="804041"/>
                </a:cubicBezTo>
                <a:cubicBezTo>
                  <a:pt x="3062779" y="794083"/>
                  <a:pt x="3063417" y="782927"/>
                  <a:pt x="3066393" y="772510"/>
                </a:cubicBezTo>
                <a:cubicBezTo>
                  <a:pt x="3068676" y="764521"/>
                  <a:pt x="3071993" y="756851"/>
                  <a:pt x="3074276" y="748862"/>
                </a:cubicBezTo>
                <a:cubicBezTo>
                  <a:pt x="3077252" y="738445"/>
                  <a:pt x="3079046" y="727708"/>
                  <a:pt x="3082159" y="717331"/>
                </a:cubicBezTo>
                <a:cubicBezTo>
                  <a:pt x="3086934" y="701413"/>
                  <a:pt x="3086173" y="681785"/>
                  <a:pt x="3097924" y="670034"/>
                </a:cubicBezTo>
                <a:lnTo>
                  <a:pt x="3121573" y="646386"/>
                </a:lnTo>
                <a:cubicBezTo>
                  <a:pt x="3157611" y="574309"/>
                  <a:pt x="3108535" y="659426"/>
                  <a:pt x="3184635" y="583324"/>
                </a:cubicBezTo>
                <a:cubicBezTo>
                  <a:pt x="3200400" y="567558"/>
                  <a:pt x="3211989" y="545998"/>
                  <a:pt x="3231931" y="536027"/>
                </a:cubicBezTo>
                <a:cubicBezTo>
                  <a:pt x="3271936" y="516025"/>
                  <a:pt x="3253685" y="526780"/>
                  <a:pt x="3287111" y="504496"/>
                </a:cubicBezTo>
                <a:cubicBezTo>
                  <a:pt x="3292366" y="496613"/>
                  <a:pt x="3296811" y="488126"/>
                  <a:pt x="3302876" y="480848"/>
                </a:cubicBezTo>
                <a:cubicBezTo>
                  <a:pt x="3326029" y="453064"/>
                  <a:pt x="3340864" y="447640"/>
                  <a:pt x="3373821" y="425668"/>
                </a:cubicBezTo>
                <a:lnTo>
                  <a:pt x="3397469" y="409903"/>
                </a:lnTo>
                <a:cubicBezTo>
                  <a:pt x="3405352" y="404648"/>
                  <a:pt x="3412644" y="398374"/>
                  <a:pt x="3421118" y="394137"/>
                </a:cubicBezTo>
                <a:cubicBezTo>
                  <a:pt x="3442139" y="383627"/>
                  <a:pt x="3464625" y="375642"/>
                  <a:pt x="3484180" y="362606"/>
                </a:cubicBezTo>
                <a:cubicBezTo>
                  <a:pt x="3565998" y="308062"/>
                  <a:pt x="3439329" y="391094"/>
                  <a:pt x="3539359" y="331075"/>
                </a:cubicBezTo>
                <a:cubicBezTo>
                  <a:pt x="3555606" y="321326"/>
                  <a:pt x="3568680" y="305536"/>
                  <a:pt x="3586655" y="299544"/>
                </a:cubicBezTo>
                <a:lnTo>
                  <a:pt x="3657600" y="275896"/>
                </a:lnTo>
                <a:cubicBezTo>
                  <a:pt x="3665483" y="273268"/>
                  <a:pt x="3674335" y="272622"/>
                  <a:pt x="3681249" y="268013"/>
                </a:cubicBezTo>
                <a:cubicBezTo>
                  <a:pt x="3689132" y="262758"/>
                  <a:pt x="3696423" y="256485"/>
                  <a:pt x="3704897" y="252248"/>
                </a:cubicBezTo>
                <a:cubicBezTo>
                  <a:pt x="3720526" y="244433"/>
                  <a:pt x="3753823" y="239052"/>
                  <a:pt x="3767959" y="236482"/>
                </a:cubicBezTo>
                <a:cubicBezTo>
                  <a:pt x="3783684" y="233623"/>
                  <a:pt x="3799303" y="229597"/>
                  <a:pt x="3815255" y="228600"/>
                </a:cubicBezTo>
                <a:cubicBezTo>
                  <a:pt x="3883490" y="224335"/>
                  <a:pt x="3951910" y="223822"/>
                  <a:pt x="4020207" y="220717"/>
                </a:cubicBezTo>
                <a:cubicBezTo>
                  <a:pt x="4067528" y="218566"/>
                  <a:pt x="4162097" y="212834"/>
                  <a:pt x="4162097" y="21283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A05DCC-E19C-4BB4-9B1C-E154527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1000"/>
            <a:ext cx="2330450" cy="584775"/>
          </a:xfrm>
        </p:spPr>
        <p:txBody>
          <a:bodyPr/>
          <a:lstStyle/>
          <a:p>
            <a:r>
              <a:rPr lang="en-US" dirty="0"/>
              <a:t>DNN</a:t>
            </a:r>
            <a:br>
              <a:rPr lang="en-US" dirty="0"/>
            </a:br>
            <a:r>
              <a:rPr lang="en-US" dirty="0"/>
              <a:t>architectures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33B569-CAEB-438E-921A-1B3EA1270F77}"/>
              </a:ext>
            </a:extLst>
          </p:cNvPr>
          <p:cNvGrpSpPr/>
          <p:nvPr/>
        </p:nvGrpSpPr>
        <p:grpSpPr>
          <a:xfrm>
            <a:off x="914911" y="2022534"/>
            <a:ext cx="898940" cy="1015663"/>
            <a:chOff x="764628" y="1930268"/>
            <a:chExt cx="925966" cy="1015663"/>
          </a:xfrm>
          <a:effectLst>
            <a:glow rad="342900">
              <a:schemeClr val="bg1">
                <a:alpha val="20000"/>
              </a:schemeClr>
            </a:glo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4C4C3C-0FAD-4130-9307-310F58B5DA0A}"/>
                </a:ext>
              </a:extLst>
            </p:cNvPr>
            <p:cNvGrpSpPr/>
            <p:nvPr/>
          </p:nvGrpSpPr>
          <p:grpSpPr>
            <a:xfrm>
              <a:off x="764628" y="1985489"/>
              <a:ext cx="925966" cy="925966"/>
              <a:chOff x="764628" y="1985489"/>
              <a:chExt cx="925966" cy="925966"/>
            </a:xfrm>
          </p:grpSpPr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509F44C9-49E5-423C-9CBE-093407CB8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628" y="1985489"/>
                <a:ext cx="925966" cy="92596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glow rad="292100">
                  <a:schemeClr val="bg1">
                    <a:alpha val="40000"/>
                  </a:schemeClr>
                </a:glo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23F1BE-25EB-452E-BE71-77CFB304010C}"/>
                  </a:ext>
                </a:extLst>
              </p:cNvPr>
              <p:cNvSpPr/>
              <p:nvPr/>
            </p:nvSpPr>
            <p:spPr>
              <a:xfrm>
                <a:off x="826995" y="2046148"/>
                <a:ext cx="810413" cy="810413"/>
              </a:xfrm>
              <a:prstGeom prst="ellipse">
                <a:avLst/>
              </a:prstGeom>
              <a:solidFill>
                <a:srgbClr val="005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AB3C-F808-4DB4-BF79-910A66B5D916}"/>
                  </a:ext>
                </a:extLst>
              </p:cNvPr>
              <p:cNvSpPr/>
              <p:nvPr/>
            </p:nvSpPr>
            <p:spPr>
              <a:xfrm>
                <a:off x="869983" y="2089137"/>
                <a:ext cx="724436" cy="724436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2">
                      <a:lumMod val="5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8A1017-FC1B-4755-995E-38A250230661}"/>
                  </a:ext>
                </a:extLst>
              </p:cNvPr>
              <p:cNvSpPr/>
              <p:nvPr/>
            </p:nvSpPr>
            <p:spPr>
              <a:xfrm>
                <a:off x="811071" y="2028885"/>
                <a:ext cx="837818" cy="837818"/>
              </a:xfrm>
              <a:prstGeom prst="ellipse">
                <a:avLst/>
              </a:prstGeom>
              <a:noFill/>
              <a:ln>
                <a:solidFill>
                  <a:srgbClr val="7F8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A66C62-3ADA-4CAE-93EE-A9C58F574687}"/>
                </a:ext>
              </a:extLst>
            </p:cNvPr>
            <p:cNvSpPr txBox="1"/>
            <p:nvPr/>
          </p:nvSpPr>
          <p:spPr>
            <a:xfrm>
              <a:off x="778576" y="1930268"/>
              <a:ext cx="84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>
                  <a:solidFill>
                    <a:schemeClr val="accent2">
                      <a:lumMod val="50000"/>
                    </a:schemeClr>
                  </a:solidFill>
                  <a:effectLst>
                    <a:glow rad="38100">
                      <a:schemeClr val="bg1">
                        <a:alpha val="6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98AD0B9-330A-4751-A66B-AE78569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2" y="2385055"/>
            <a:ext cx="3705225" cy="1314450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AF14FCF-A67F-4937-80C6-541F79A003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464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526F-F210-4780-9A48-F31FBACFD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r="2619"/>
          <a:stretch/>
        </p:blipFill>
        <p:spPr>
          <a:xfrm>
            <a:off x="7435" y="0"/>
            <a:ext cx="2624254" cy="50650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087B2A-5817-45D5-9717-A63344122769}"/>
              </a:ext>
            </a:extLst>
          </p:cNvPr>
          <p:cNvSpPr txBox="1">
            <a:spLocks/>
          </p:cNvSpPr>
          <p:nvPr/>
        </p:nvSpPr>
        <p:spPr>
          <a:xfrm>
            <a:off x="2736851" y="132737"/>
            <a:ext cx="5953124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18288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Recurrent neural network (RNN)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3EDE74F-F857-4BE5-8600-8A032507D3D9}"/>
              </a:ext>
            </a:extLst>
          </p:cNvPr>
          <p:cNvSpPr txBox="1">
            <a:spLocks/>
          </p:cNvSpPr>
          <p:nvPr/>
        </p:nvSpPr>
        <p:spPr>
          <a:xfrm>
            <a:off x="2576926" y="762206"/>
            <a:ext cx="5943600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defPPr>
              <a:defRPr lang="en-US"/>
            </a:defPPr>
            <a:lvl1pPr marL="0" algn="ctr" defTabSz="18288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Contain at least one feed-back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Time-series forecasting, speech recognition</a:t>
            </a: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52C2D3C8-C077-4CE6-9D6A-DD4AE72E2B50}"/>
              </a:ext>
            </a:extLst>
          </p:cNvPr>
          <p:cNvSpPr/>
          <p:nvPr/>
        </p:nvSpPr>
        <p:spPr>
          <a:xfrm>
            <a:off x="7687823" y="488731"/>
            <a:ext cx="1002151" cy="901250"/>
          </a:xfrm>
          <a:custGeom>
            <a:avLst/>
            <a:gdLst>
              <a:gd name="connsiteX0" fmla="*/ 84576 w 826630"/>
              <a:gd name="connsiteY0" fmla="*/ 0 h 512379"/>
              <a:gd name="connsiteX1" fmla="*/ 29397 w 826630"/>
              <a:gd name="connsiteY1" fmla="*/ 7883 h 512379"/>
              <a:gd name="connsiteX2" fmla="*/ 5748 w 826630"/>
              <a:gd name="connsiteY2" fmla="*/ 47297 h 512379"/>
              <a:gd name="connsiteX3" fmla="*/ 53045 w 826630"/>
              <a:gd name="connsiteY3" fmla="*/ 236483 h 512379"/>
              <a:gd name="connsiteX4" fmla="*/ 155521 w 826630"/>
              <a:gd name="connsiteY4" fmla="*/ 307428 h 512379"/>
              <a:gd name="connsiteX5" fmla="*/ 187052 w 826630"/>
              <a:gd name="connsiteY5" fmla="*/ 331076 h 512379"/>
              <a:gd name="connsiteX6" fmla="*/ 289528 w 826630"/>
              <a:gd name="connsiteY6" fmla="*/ 378372 h 512379"/>
              <a:gd name="connsiteX7" fmla="*/ 360473 w 826630"/>
              <a:gd name="connsiteY7" fmla="*/ 394138 h 512379"/>
              <a:gd name="connsiteX8" fmla="*/ 557542 w 826630"/>
              <a:gd name="connsiteY8" fmla="*/ 449317 h 512379"/>
              <a:gd name="connsiteX9" fmla="*/ 604838 w 826630"/>
              <a:gd name="connsiteY9" fmla="*/ 457200 h 512379"/>
              <a:gd name="connsiteX10" fmla="*/ 675783 w 826630"/>
              <a:gd name="connsiteY10" fmla="*/ 488731 h 512379"/>
              <a:gd name="connsiteX11" fmla="*/ 801907 w 826630"/>
              <a:gd name="connsiteY11" fmla="*/ 512379 h 512379"/>
              <a:gd name="connsiteX12" fmla="*/ 825555 w 826630"/>
              <a:gd name="connsiteY12" fmla="*/ 465083 h 51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6630" h="512379">
                <a:moveTo>
                  <a:pt x="84576" y="0"/>
                </a:moveTo>
                <a:cubicBezTo>
                  <a:pt x="66183" y="2628"/>
                  <a:pt x="45329" y="-1676"/>
                  <a:pt x="29397" y="7883"/>
                </a:cubicBezTo>
                <a:cubicBezTo>
                  <a:pt x="16259" y="15766"/>
                  <a:pt x="7075" y="32033"/>
                  <a:pt x="5748" y="47297"/>
                </a:cubicBezTo>
                <a:cubicBezTo>
                  <a:pt x="-3945" y="158767"/>
                  <a:pt x="-8586" y="174852"/>
                  <a:pt x="53045" y="236483"/>
                </a:cubicBezTo>
                <a:cubicBezTo>
                  <a:pt x="83112" y="266550"/>
                  <a:pt x="120481" y="284068"/>
                  <a:pt x="155521" y="307428"/>
                </a:cubicBezTo>
                <a:cubicBezTo>
                  <a:pt x="166452" y="314716"/>
                  <a:pt x="175786" y="324317"/>
                  <a:pt x="187052" y="331076"/>
                </a:cubicBezTo>
                <a:cubicBezTo>
                  <a:pt x="204189" y="341358"/>
                  <a:pt x="272708" y="373116"/>
                  <a:pt x="289528" y="378372"/>
                </a:cubicBezTo>
                <a:cubicBezTo>
                  <a:pt x="312651" y="385598"/>
                  <a:pt x="337081" y="387840"/>
                  <a:pt x="360473" y="394138"/>
                </a:cubicBezTo>
                <a:cubicBezTo>
                  <a:pt x="434250" y="414001"/>
                  <a:pt x="487011" y="434203"/>
                  <a:pt x="557542" y="449317"/>
                </a:cubicBezTo>
                <a:cubicBezTo>
                  <a:pt x="573170" y="452666"/>
                  <a:pt x="589073" y="454572"/>
                  <a:pt x="604838" y="457200"/>
                </a:cubicBezTo>
                <a:cubicBezTo>
                  <a:pt x="628486" y="467710"/>
                  <a:pt x="650548" y="482996"/>
                  <a:pt x="675783" y="488731"/>
                </a:cubicBezTo>
                <a:cubicBezTo>
                  <a:pt x="826003" y="522872"/>
                  <a:pt x="739163" y="470550"/>
                  <a:pt x="801907" y="512379"/>
                </a:cubicBezTo>
                <a:cubicBezTo>
                  <a:pt x="834300" y="490784"/>
                  <a:pt x="825555" y="506088"/>
                  <a:pt x="825555" y="46508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C2B7A637-66CA-4146-AD8F-4FD2E42F1C4A}"/>
              </a:ext>
            </a:extLst>
          </p:cNvPr>
          <p:cNvSpPr/>
          <p:nvPr/>
        </p:nvSpPr>
        <p:spPr>
          <a:xfrm>
            <a:off x="3657600" y="2546131"/>
            <a:ext cx="4099034" cy="887296"/>
          </a:xfrm>
          <a:custGeom>
            <a:avLst/>
            <a:gdLst>
              <a:gd name="connsiteX0" fmla="*/ 0 w 4099034"/>
              <a:gd name="connsiteY0" fmla="*/ 425669 h 887296"/>
              <a:gd name="connsiteX1" fmla="*/ 0 w 4099034"/>
              <a:gd name="connsiteY1" fmla="*/ 425669 h 887296"/>
              <a:gd name="connsiteX2" fmla="*/ 63062 w 4099034"/>
              <a:gd name="connsiteY2" fmla="*/ 457200 h 887296"/>
              <a:gd name="connsiteX3" fmla="*/ 110359 w 4099034"/>
              <a:gd name="connsiteY3" fmla="*/ 488731 h 887296"/>
              <a:gd name="connsiteX4" fmla="*/ 157655 w 4099034"/>
              <a:gd name="connsiteY4" fmla="*/ 512379 h 887296"/>
              <a:gd name="connsiteX5" fmla="*/ 181303 w 4099034"/>
              <a:gd name="connsiteY5" fmla="*/ 520262 h 887296"/>
              <a:gd name="connsiteX6" fmla="*/ 204952 w 4099034"/>
              <a:gd name="connsiteY6" fmla="*/ 536028 h 887296"/>
              <a:gd name="connsiteX7" fmla="*/ 283779 w 4099034"/>
              <a:gd name="connsiteY7" fmla="*/ 551793 h 887296"/>
              <a:gd name="connsiteX8" fmla="*/ 315310 w 4099034"/>
              <a:gd name="connsiteY8" fmla="*/ 559676 h 887296"/>
              <a:gd name="connsiteX9" fmla="*/ 622738 w 4099034"/>
              <a:gd name="connsiteY9" fmla="*/ 551793 h 887296"/>
              <a:gd name="connsiteX10" fmla="*/ 670034 w 4099034"/>
              <a:gd name="connsiteY10" fmla="*/ 536028 h 887296"/>
              <a:gd name="connsiteX11" fmla="*/ 701566 w 4099034"/>
              <a:gd name="connsiteY11" fmla="*/ 528145 h 887296"/>
              <a:gd name="connsiteX12" fmla="*/ 772510 w 4099034"/>
              <a:gd name="connsiteY12" fmla="*/ 496614 h 887296"/>
              <a:gd name="connsiteX13" fmla="*/ 796159 w 4099034"/>
              <a:gd name="connsiteY13" fmla="*/ 488731 h 887296"/>
              <a:gd name="connsiteX14" fmla="*/ 843455 w 4099034"/>
              <a:gd name="connsiteY14" fmla="*/ 457200 h 887296"/>
              <a:gd name="connsiteX15" fmla="*/ 890752 w 4099034"/>
              <a:gd name="connsiteY15" fmla="*/ 425669 h 887296"/>
              <a:gd name="connsiteX16" fmla="*/ 914400 w 4099034"/>
              <a:gd name="connsiteY16" fmla="*/ 402021 h 887296"/>
              <a:gd name="connsiteX17" fmla="*/ 938048 w 4099034"/>
              <a:gd name="connsiteY17" fmla="*/ 386255 h 887296"/>
              <a:gd name="connsiteX18" fmla="*/ 985345 w 4099034"/>
              <a:gd name="connsiteY18" fmla="*/ 338959 h 887296"/>
              <a:gd name="connsiteX19" fmla="*/ 1008993 w 4099034"/>
              <a:gd name="connsiteY19" fmla="*/ 315310 h 887296"/>
              <a:gd name="connsiteX20" fmla="*/ 1032641 w 4099034"/>
              <a:gd name="connsiteY20" fmla="*/ 307428 h 887296"/>
              <a:gd name="connsiteX21" fmla="*/ 1056290 w 4099034"/>
              <a:gd name="connsiteY21" fmla="*/ 283779 h 887296"/>
              <a:gd name="connsiteX22" fmla="*/ 1079938 w 4099034"/>
              <a:gd name="connsiteY22" fmla="*/ 268014 h 887296"/>
              <a:gd name="connsiteX23" fmla="*/ 1127234 w 4099034"/>
              <a:gd name="connsiteY23" fmla="*/ 220717 h 887296"/>
              <a:gd name="connsiteX24" fmla="*/ 1174531 w 4099034"/>
              <a:gd name="connsiteY24" fmla="*/ 189186 h 887296"/>
              <a:gd name="connsiteX25" fmla="*/ 1198179 w 4099034"/>
              <a:gd name="connsiteY25" fmla="*/ 173421 h 887296"/>
              <a:gd name="connsiteX26" fmla="*/ 1213945 w 4099034"/>
              <a:gd name="connsiteY26" fmla="*/ 149772 h 887296"/>
              <a:gd name="connsiteX27" fmla="*/ 1261241 w 4099034"/>
              <a:gd name="connsiteY27" fmla="*/ 110359 h 887296"/>
              <a:gd name="connsiteX28" fmla="*/ 1300655 w 4099034"/>
              <a:gd name="connsiteY28" fmla="*/ 63062 h 887296"/>
              <a:gd name="connsiteX29" fmla="*/ 1316421 w 4099034"/>
              <a:gd name="connsiteY29" fmla="*/ 39414 h 887296"/>
              <a:gd name="connsiteX30" fmla="*/ 1387366 w 4099034"/>
              <a:gd name="connsiteY30" fmla="*/ 7883 h 887296"/>
              <a:gd name="connsiteX31" fmla="*/ 1663262 w 4099034"/>
              <a:gd name="connsiteY31" fmla="*/ 0 h 887296"/>
              <a:gd name="connsiteX32" fmla="*/ 1781503 w 4099034"/>
              <a:gd name="connsiteY32" fmla="*/ 7883 h 887296"/>
              <a:gd name="connsiteX33" fmla="*/ 1820917 w 4099034"/>
              <a:gd name="connsiteY33" fmla="*/ 55179 h 887296"/>
              <a:gd name="connsiteX34" fmla="*/ 1876097 w 4099034"/>
              <a:gd name="connsiteY34" fmla="*/ 118241 h 887296"/>
              <a:gd name="connsiteX35" fmla="*/ 1883979 w 4099034"/>
              <a:gd name="connsiteY35" fmla="*/ 141890 h 887296"/>
              <a:gd name="connsiteX36" fmla="*/ 1931276 w 4099034"/>
              <a:gd name="connsiteY36" fmla="*/ 165538 h 887296"/>
              <a:gd name="connsiteX37" fmla="*/ 1978572 w 4099034"/>
              <a:gd name="connsiteY37" fmla="*/ 189186 h 887296"/>
              <a:gd name="connsiteX38" fmla="*/ 1994338 w 4099034"/>
              <a:gd name="connsiteY38" fmla="*/ 212835 h 887296"/>
              <a:gd name="connsiteX39" fmla="*/ 2065283 w 4099034"/>
              <a:gd name="connsiteY39" fmla="*/ 244366 h 887296"/>
              <a:gd name="connsiteX40" fmla="*/ 2096814 w 4099034"/>
              <a:gd name="connsiteY40" fmla="*/ 260131 h 887296"/>
              <a:gd name="connsiteX41" fmla="*/ 2151993 w 4099034"/>
              <a:gd name="connsiteY41" fmla="*/ 299545 h 887296"/>
              <a:gd name="connsiteX42" fmla="*/ 2199290 w 4099034"/>
              <a:gd name="connsiteY42" fmla="*/ 331076 h 887296"/>
              <a:gd name="connsiteX43" fmla="*/ 2222938 w 4099034"/>
              <a:gd name="connsiteY43" fmla="*/ 346841 h 887296"/>
              <a:gd name="connsiteX44" fmla="*/ 2270234 w 4099034"/>
              <a:gd name="connsiteY44" fmla="*/ 394138 h 887296"/>
              <a:gd name="connsiteX45" fmla="*/ 2301766 w 4099034"/>
              <a:gd name="connsiteY45" fmla="*/ 441435 h 887296"/>
              <a:gd name="connsiteX46" fmla="*/ 2317531 w 4099034"/>
              <a:gd name="connsiteY46" fmla="*/ 465083 h 887296"/>
              <a:gd name="connsiteX47" fmla="*/ 2364828 w 4099034"/>
              <a:gd name="connsiteY47" fmla="*/ 504497 h 887296"/>
              <a:gd name="connsiteX48" fmla="*/ 2388476 w 4099034"/>
              <a:gd name="connsiteY48" fmla="*/ 551793 h 887296"/>
              <a:gd name="connsiteX49" fmla="*/ 2396359 w 4099034"/>
              <a:gd name="connsiteY49" fmla="*/ 583324 h 887296"/>
              <a:gd name="connsiteX50" fmla="*/ 2451538 w 4099034"/>
              <a:gd name="connsiteY50" fmla="*/ 662152 h 887296"/>
              <a:gd name="connsiteX51" fmla="*/ 2459421 w 4099034"/>
              <a:gd name="connsiteY51" fmla="*/ 685800 h 887296"/>
              <a:gd name="connsiteX52" fmla="*/ 2498834 w 4099034"/>
              <a:gd name="connsiteY52" fmla="*/ 733097 h 887296"/>
              <a:gd name="connsiteX53" fmla="*/ 2530366 w 4099034"/>
              <a:gd name="connsiteY53" fmla="*/ 804041 h 887296"/>
              <a:gd name="connsiteX54" fmla="*/ 2538248 w 4099034"/>
              <a:gd name="connsiteY54" fmla="*/ 827690 h 887296"/>
              <a:gd name="connsiteX55" fmla="*/ 2561897 w 4099034"/>
              <a:gd name="connsiteY55" fmla="*/ 851338 h 887296"/>
              <a:gd name="connsiteX56" fmla="*/ 2617076 w 4099034"/>
              <a:gd name="connsiteY56" fmla="*/ 867103 h 887296"/>
              <a:gd name="connsiteX57" fmla="*/ 2640724 w 4099034"/>
              <a:gd name="connsiteY57" fmla="*/ 882869 h 887296"/>
              <a:gd name="connsiteX58" fmla="*/ 2853559 w 4099034"/>
              <a:gd name="connsiteY58" fmla="*/ 867103 h 887296"/>
              <a:gd name="connsiteX59" fmla="*/ 2900855 w 4099034"/>
              <a:gd name="connsiteY59" fmla="*/ 819807 h 887296"/>
              <a:gd name="connsiteX60" fmla="*/ 2924503 w 4099034"/>
              <a:gd name="connsiteY60" fmla="*/ 772510 h 887296"/>
              <a:gd name="connsiteX61" fmla="*/ 2956034 w 4099034"/>
              <a:gd name="connsiteY61" fmla="*/ 725214 h 887296"/>
              <a:gd name="connsiteX62" fmla="*/ 2995448 w 4099034"/>
              <a:gd name="connsiteY62" fmla="*/ 685800 h 887296"/>
              <a:gd name="connsiteX63" fmla="*/ 3003331 w 4099034"/>
              <a:gd name="connsiteY63" fmla="*/ 662152 h 887296"/>
              <a:gd name="connsiteX64" fmla="*/ 3026979 w 4099034"/>
              <a:gd name="connsiteY64" fmla="*/ 646386 h 887296"/>
              <a:gd name="connsiteX65" fmla="*/ 3066393 w 4099034"/>
              <a:gd name="connsiteY65" fmla="*/ 599090 h 887296"/>
              <a:gd name="connsiteX66" fmla="*/ 3097924 w 4099034"/>
              <a:gd name="connsiteY66" fmla="*/ 551793 h 887296"/>
              <a:gd name="connsiteX67" fmla="*/ 3121572 w 4099034"/>
              <a:gd name="connsiteY67" fmla="*/ 536028 h 887296"/>
              <a:gd name="connsiteX68" fmla="*/ 3145221 w 4099034"/>
              <a:gd name="connsiteY68" fmla="*/ 512379 h 887296"/>
              <a:gd name="connsiteX69" fmla="*/ 3192517 w 4099034"/>
              <a:gd name="connsiteY69" fmla="*/ 480848 h 887296"/>
              <a:gd name="connsiteX70" fmla="*/ 3231931 w 4099034"/>
              <a:gd name="connsiteY70" fmla="*/ 441435 h 887296"/>
              <a:gd name="connsiteX71" fmla="*/ 3279228 w 4099034"/>
              <a:gd name="connsiteY71" fmla="*/ 409903 h 887296"/>
              <a:gd name="connsiteX72" fmla="*/ 3294993 w 4099034"/>
              <a:gd name="connsiteY72" fmla="*/ 386255 h 887296"/>
              <a:gd name="connsiteX73" fmla="*/ 3373821 w 4099034"/>
              <a:gd name="connsiteY73" fmla="*/ 362607 h 887296"/>
              <a:gd name="connsiteX74" fmla="*/ 3421117 w 4099034"/>
              <a:gd name="connsiteY74" fmla="*/ 338959 h 887296"/>
              <a:gd name="connsiteX75" fmla="*/ 3492062 w 4099034"/>
              <a:gd name="connsiteY75" fmla="*/ 323193 h 887296"/>
              <a:gd name="connsiteX76" fmla="*/ 3539359 w 4099034"/>
              <a:gd name="connsiteY76" fmla="*/ 299545 h 887296"/>
              <a:gd name="connsiteX77" fmla="*/ 3570890 w 4099034"/>
              <a:gd name="connsiteY77" fmla="*/ 291662 h 887296"/>
              <a:gd name="connsiteX78" fmla="*/ 3618186 w 4099034"/>
              <a:gd name="connsiteY78" fmla="*/ 268014 h 887296"/>
              <a:gd name="connsiteX79" fmla="*/ 3665483 w 4099034"/>
              <a:gd name="connsiteY79" fmla="*/ 244366 h 887296"/>
              <a:gd name="connsiteX80" fmla="*/ 3689131 w 4099034"/>
              <a:gd name="connsiteY80" fmla="*/ 228600 h 887296"/>
              <a:gd name="connsiteX81" fmla="*/ 3712779 w 4099034"/>
              <a:gd name="connsiteY81" fmla="*/ 204952 h 887296"/>
              <a:gd name="connsiteX82" fmla="*/ 3752193 w 4099034"/>
              <a:gd name="connsiteY82" fmla="*/ 197069 h 887296"/>
              <a:gd name="connsiteX83" fmla="*/ 3823138 w 4099034"/>
              <a:gd name="connsiteY83" fmla="*/ 189186 h 887296"/>
              <a:gd name="connsiteX84" fmla="*/ 4099034 w 4099034"/>
              <a:gd name="connsiteY84" fmla="*/ 181303 h 887296"/>
              <a:gd name="connsiteX85" fmla="*/ 4075386 w 4099034"/>
              <a:gd name="connsiteY85" fmla="*/ 181303 h 88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099034" h="887296">
                <a:moveTo>
                  <a:pt x="0" y="425669"/>
                </a:moveTo>
                <a:lnTo>
                  <a:pt x="0" y="425669"/>
                </a:lnTo>
                <a:cubicBezTo>
                  <a:pt x="21021" y="436179"/>
                  <a:pt x="42657" y="445540"/>
                  <a:pt x="63062" y="457200"/>
                </a:cubicBezTo>
                <a:cubicBezTo>
                  <a:pt x="79513" y="466601"/>
                  <a:pt x="92384" y="482739"/>
                  <a:pt x="110359" y="488731"/>
                </a:cubicBezTo>
                <a:cubicBezTo>
                  <a:pt x="169799" y="508545"/>
                  <a:pt x="96532" y="481817"/>
                  <a:pt x="157655" y="512379"/>
                </a:cubicBezTo>
                <a:cubicBezTo>
                  <a:pt x="165087" y="516095"/>
                  <a:pt x="173871" y="516546"/>
                  <a:pt x="181303" y="520262"/>
                </a:cubicBezTo>
                <a:cubicBezTo>
                  <a:pt x="189777" y="524499"/>
                  <a:pt x="196478" y="531791"/>
                  <a:pt x="204952" y="536028"/>
                </a:cubicBezTo>
                <a:cubicBezTo>
                  <a:pt x="228075" y="547589"/>
                  <a:pt x="260962" y="547644"/>
                  <a:pt x="283779" y="551793"/>
                </a:cubicBezTo>
                <a:cubicBezTo>
                  <a:pt x="294438" y="553731"/>
                  <a:pt x="304800" y="557048"/>
                  <a:pt x="315310" y="559676"/>
                </a:cubicBezTo>
                <a:cubicBezTo>
                  <a:pt x="417786" y="557048"/>
                  <a:pt x="520455" y="558612"/>
                  <a:pt x="622738" y="551793"/>
                </a:cubicBezTo>
                <a:cubicBezTo>
                  <a:pt x="639319" y="550688"/>
                  <a:pt x="653912" y="540058"/>
                  <a:pt x="670034" y="536028"/>
                </a:cubicBezTo>
                <a:lnTo>
                  <a:pt x="701566" y="528145"/>
                </a:lnTo>
                <a:cubicBezTo>
                  <a:pt x="739041" y="503161"/>
                  <a:pt x="716226" y="515375"/>
                  <a:pt x="772510" y="496614"/>
                </a:cubicBezTo>
                <a:cubicBezTo>
                  <a:pt x="780393" y="493986"/>
                  <a:pt x="789245" y="493340"/>
                  <a:pt x="796159" y="488731"/>
                </a:cubicBezTo>
                <a:cubicBezTo>
                  <a:pt x="811924" y="478221"/>
                  <a:pt x="830057" y="470598"/>
                  <a:pt x="843455" y="457200"/>
                </a:cubicBezTo>
                <a:cubicBezTo>
                  <a:pt x="872979" y="427676"/>
                  <a:pt x="856527" y="437077"/>
                  <a:pt x="890752" y="425669"/>
                </a:cubicBezTo>
                <a:cubicBezTo>
                  <a:pt x="898635" y="417786"/>
                  <a:pt x="905836" y="409158"/>
                  <a:pt x="914400" y="402021"/>
                </a:cubicBezTo>
                <a:cubicBezTo>
                  <a:pt x="921678" y="395956"/>
                  <a:pt x="930967" y="392549"/>
                  <a:pt x="938048" y="386255"/>
                </a:cubicBezTo>
                <a:cubicBezTo>
                  <a:pt x="954712" y="371443"/>
                  <a:pt x="969579" y="354725"/>
                  <a:pt x="985345" y="338959"/>
                </a:cubicBezTo>
                <a:cubicBezTo>
                  <a:pt x="993228" y="331076"/>
                  <a:pt x="998417" y="318835"/>
                  <a:pt x="1008993" y="315310"/>
                </a:cubicBezTo>
                <a:lnTo>
                  <a:pt x="1032641" y="307428"/>
                </a:lnTo>
                <a:cubicBezTo>
                  <a:pt x="1040524" y="299545"/>
                  <a:pt x="1047726" y="290916"/>
                  <a:pt x="1056290" y="283779"/>
                </a:cubicBezTo>
                <a:cubicBezTo>
                  <a:pt x="1063568" y="277714"/>
                  <a:pt x="1072857" y="274308"/>
                  <a:pt x="1079938" y="268014"/>
                </a:cubicBezTo>
                <a:cubicBezTo>
                  <a:pt x="1096602" y="253201"/>
                  <a:pt x="1108683" y="233084"/>
                  <a:pt x="1127234" y="220717"/>
                </a:cubicBezTo>
                <a:lnTo>
                  <a:pt x="1174531" y="189186"/>
                </a:lnTo>
                <a:lnTo>
                  <a:pt x="1198179" y="173421"/>
                </a:lnTo>
                <a:cubicBezTo>
                  <a:pt x="1203434" y="165538"/>
                  <a:pt x="1207246" y="156471"/>
                  <a:pt x="1213945" y="149772"/>
                </a:cubicBezTo>
                <a:cubicBezTo>
                  <a:pt x="1248517" y="115200"/>
                  <a:pt x="1228954" y="155560"/>
                  <a:pt x="1261241" y="110359"/>
                </a:cubicBezTo>
                <a:cubicBezTo>
                  <a:pt x="1297610" y="59443"/>
                  <a:pt x="1254035" y="94143"/>
                  <a:pt x="1300655" y="63062"/>
                </a:cubicBezTo>
                <a:cubicBezTo>
                  <a:pt x="1305910" y="55179"/>
                  <a:pt x="1309722" y="46113"/>
                  <a:pt x="1316421" y="39414"/>
                </a:cubicBezTo>
                <a:cubicBezTo>
                  <a:pt x="1330972" y="24863"/>
                  <a:pt x="1371293" y="8342"/>
                  <a:pt x="1387366" y="7883"/>
                </a:cubicBezTo>
                <a:lnTo>
                  <a:pt x="1663262" y="0"/>
                </a:lnTo>
                <a:cubicBezTo>
                  <a:pt x="1702676" y="2628"/>
                  <a:pt x="1742539" y="1389"/>
                  <a:pt x="1781503" y="7883"/>
                </a:cubicBezTo>
                <a:cubicBezTo>
                  <a:pt x="1807372" y="12194"/>
                  <a:pt x="1810288" y="37465"/>
                  <a:pt x="1820917" y="55179"/>
                </a:cubicBezTo>
                <a:cubicBezTo>
                  <a:pt x="1851572" y="106272"/>
                  <a:pt x="1839748" y="94010"/>
                  <a:pt x="1876097" y="118241"/>
                </a:cubicBezTo>
                <a:cubicBezTo>
                  <a:pt x="1878724" y="126124"/>
                  <a:pt x="1878788" y="135402"/>
                  <a:pt x="1883979" y="141890"/>
                </a:cubicBezTo>
                <a:cubicBezTo>
                  <a:pt x="1899037" y="160713"/>
                  <a:pt x="1912238" y="156019"/>
                  <a:pt x="1931276" y="165538"/>
                </a:cubicBezTo>
                <a:cubicBezTo>
                  <a:pt x="1992399" y="196100"/>
                  <a:pt x="1919132" y="169372"/>
                  <a:pt x="1978572" y="189186"/>
                </a:cubicBezTo>
                <a:cubicBezTo>
                  <a:pt x="1983827" y="197069"/>
                  <a:pt x="1987639" y="206136"/>
                  <a:pt x="1994338" y="212835"/>
                </a:cubicBezTo>
                <a:cubicBezTo>
                  <a:pt x="2017523" y="236020"/>
                  <a:pt x="2034066" y="228758"/>
                  <a:pt x="2065283" y="244366"/>
                </a:cubicBezTo>
                <a:cubicBezTo>
                  <a:pt x="2075793" y="249621"/>
                  <a:pt x="2086611" y="254301"/>
                  <a:pt x="2096814" y="260131"/>
                </a:cubicBezTo>
                <a:cubicBezTo>
                  <a:pt x="2116739" y="271517"/>
                  <a:pt x="2133205" y="286393"/>
                  <a:pt x="2151993" y="299545"/>
                </a:cubicBezTo>
                <a:cubicBezTo>
                  <a:pt x="2167516" y="310411"/>
                  <a:pt x="2183524" y="320566"/>
                  <a:pt x="2199290" y="331076"/>
                </a:cubicBezTo>
                <a:cubicBezTo>
                  <a:pt x="2207173" y="336331"/>
                  <a:pt x="2216239" y="340142"/>
                  <a:pt x="2222938" y="346841"/>
                </a:cubicBezTo>
                <a:lnTo>
                  <a:pt x="2270234" y="394138"/>
                </a:lnTo>
                <a:cubicBezTo>
                  <a:pt x="2284088" y="435698"/>
                  <a:pt x="2268961" y="402069"/>
                  <a:pt x="2301766" y="441435"/>
                </a:cubicBezTo>
                <a:cubicBezTo>
                  <a:pt x="2307831" y="448713"/>
                  <a:pt x="2310832" y="458384"/>
                  <a:pt x="2317531" y="465083"/>
                </a:cubicBezTo>
                <a:cubicBezTo>
                  <a:pt x="2379540" y="527092"/>
                  <a:pt x="2300255" y="427009"/>
                  <a:pt x="2364828" y="504497"/>
                </a:cubicBezTo>
                <a:cubicBezTo>
                  <a:pt x="2379847" y="522520"/>
                  <a:pt x="2382293" y="530154"/>
                  <a:pt x="2388476" y="551793"/>
                </a:cubicBezTo>
                <a:cubicBezTo>
                  <a:pt x="2391452" y="562210"/>
                  <a:pt x="2391514" y="573634"/>
                  <a:pt x="2396359" y="583324"/>
                </a:cubicBezTo>
                <a:cubicBezTo>
                  <a:pt x="2406064" y="602734"/>
                  <a:pt x="2436708" y="642378"/>
                  <a:pt x="2451538" y="662152"/>
                </a:cubicBezTo>
                <a:cubicBezTo>
                  <a:pt x="2454166" y="670035"/>
                  <a:pt x="2454812" y="678886"/>
                  <a:pt x="2459421" y="685800"/>
                </a:cubicBezTo>
                <a:cubicBezTo>
                  <a:pt x="2484176" y="722932"/>
                  <a:pt x="2481638" y="694406"/>
                  <a:pt x="2498834" y="733097"/>
                </a:cubicBezTo>
                <a:cubicBezTo>
                  <a:pt x="2536353" y="817515"/>
                  <a:pt x="2494688" y="750527"/>
                  <a:pt x="2530366" y="804041"/>
                </a:cubicBezTo>
                <a:cubicBezTo>
                  <a:pt x="2532993" y="811924"/>
                  <a:pt x="2533639" y="820776"/>
                  <a:pt x="2538248" y="827690"/>
                </a:cubicBezTo>
                <a:cubicBezTo>
                  <a:pt x="2544432" y="836966"/>
                  <a:pt x="2552621" y="845154"/>
                  <a:pt x="2561897" y="851338"/>
                </a:cubicBezTo>
                <a:cubicBezTo>
                  <a:pt x="2568685" y="855863"/>
                  <a:pt x="2612867" y="866051"/>
                  <a:pt x="2617076" y="867103"/>
                </a:cubicBezTo>
                <a:cubicBezTo>
                  <a:pt x="2624959" y="872358"/>
                  <a:pt x="2631257" y="882518"/>
                  <a:pt x="2640724" y="882869"/>
                </a:cubicBezTo>
                <a:cubicBezTo>
                  <a:pt x="2796245" y="888629"/>
                  <a:pt x="2775557" y="893104"/>
                  <a:pt x="2853559" y="867103"/>
                </a:cubicBezTo>
                <a:cubicBezTo>
                  <a:pt x="2869324" y="851338"/>
                  <a:pt x="2893804" y="840958"/>
                  <a:pt x="2900855" y="819807"/>
                </a:cubicBezTo>
                <a:cubicBezTo>
                  <a:pt x="2920669" y="760368"/>
                  <a:pt x="2893942" y="833634"/>
                  <a:pt x="2924503" y="772510"/>
                </a:cubicBezTo>
                <a:cubicBezTo>
                  <a:pt x="2947317" y="726880"/>
                  <a:pt x="2911208" y="770040"/>
                  <a:pt x="2956034" y="725214"/>
                </a:cubicBezTo>
                <a:cubicBezTo>
                  <a:pt x="2974521" y="669755"/>
                  <a:pt x="2946744" y="734504"/>
                  <a:pt x="2995448" y="685800"/>
                </a:cubicBezTo>
                <a:cubicBezTo>
                  <a:pt x="3001323" y="679925"/>
                  <a:pt x="2998140" y="668640"/>
                  <a:pt x="3003331" y="662152"/>
                </a:cubicBezTo>
                <a:cubicBezTo>
                  <a:pt x="3009249" y="654754"/>
                  <a:pt x="3019096" y="651641"/>
                  <a:pt x="3026979" y="646386"/>
                </a:cubicBezTo>
                <a:cubicBezTo>
                  <a:pt x="3083329" y="561864"/>
                  <a:pt x="2995568" y="690152"/>
                  <a:pt x="3066393" y="599090"/>
                </a:cubicBezTo>
                <a:cubicBezTo>
                  <a:pt x="3078026" y="584133"/>
                  <a:pt x="3082158" y="562303"/>
                  <a:pt x="3097924" y="551793"/>
                </a:cubicBezTo>
                <a:cubicBezTo>
                  <a:pt x="3105807" y="546538"/>
                  <a:pt x="3114294" y="542093"/>
                  <a:pt x="3121572" y="536028"/>
                </a:cubicBezTo>
                <a:cubicBezTo>
                  <a:pt x="3130136" y="528891"/>
                  <a:pt x="3136421" y="519223"/>
                  <a:pt x="3145221" y="512379"/>
                </a:cubicBezTo>
                <a:cubicBezTo>
                  <a:pt x="3160177" y="500746"/>
                  <a:pt x="3192517" y="480848"/>
                  <a:pt x="3192517" y="480848"/>
                </a:cubicBezTo>
                <a:cubicBezTo>
                  <a:pt x="3221423" y="437490"/>
                  <a:pt x="3192515" y="474282"/>
                  <a:pt x="3231931" y="441435"/>
                </a:cubicBezTo>
                <a:cubicBezTo>
                  <a:pt x="3271297" y="408629"/>
                  <a:pt x="3237667" y="423757"/>
                  <a:pt x="3279228" y="409903"/>
                </a:cubicBezTo>
                <a:cubicBezTo>
                  <a:pt x="3284483" y="402020"/>
                  <a:pt x="3286959" y="391276"/>
                  <a:pt x="3294993" y="386255"/>
                </a:cubicBezTo>
                <a:cubicBezTo>
                  <a:pt x="3310766" y="376397"/>
                  <a:pt x="3353420" y="368436"/>
                  <a:pt x="3373821" y="362607"/>
                </a:cubicBezTo>
                <a:cubicBezTo>
                  <a:pt x="3440252" y="343626"/>
                  <a:pt x="3352023" y="368571"/>
                  <a:pt x="3421117" y="338959"/>
                </a:cubicBezTo>
                <a:cubicBezTo>
                  <a:pt x="3432447" y="334103"/>
                  <a:pt x="3483082" y="325438"/>
                  <a:pt x="3492062" y="323193"/>
                </a:cubicBezTo>
                <a:cubicBezTo>
                  <a:pt x="3545204" y="309907"/>
                  <a:pt x="3485416" y="322663"/>
                  <a:pt x="3539359" y="299545"/>
                </a:cubicBezTo>
                <a:cubicBezTo>
                  <a:pt x="3549317" y="295277"/>
                  <a:pt x="3560380" y="294290"/>
                  <a:pt x="3570890" y="291662"/>
                </a:cubicBezTo>
                <a:cubicBezTo>
                  <a:pt x="3638671" y="246476"/>
                  <a:pt x="3552907" y="300655"/>
                  <a:pt x="3618186" y="268014"/>
                </a:cubicBezTo>
                <a:cubicBezTo>
                  <a:pt x="3679299" y="237456"/>
                  <a:pt x="3606050" y="264174"/>
                  <a:pt x="3665483" y="244366"/>
                </a:cubicBezTo>
                <a:cubicBezTo>
                  <a:pt x="3673366" y="239111"/>
                  <a:pt x="3681853" y="234665"/>
                  <a:pt x="3689131" y="228600"/>
                </a:cubicBezTo>
                <a:cubicBezTo>
                  <a:pt x="3697695" y="221463"/>
                  <a:pt x="3702808" y="209937"/>
                  <a:pt x="3712779" y="204952"/>
                </a:cubicBezTo>
                <a:cubicBezTo>
                  <a:pt x="3724763" y="198960"/>
                  <a:pt x="3738929" y="198964"/>
                  <a:pt x="3752193" y="197069"/>
                </a:cubicBezTo>
                <a:cubicBezTo>
                  <a:pt x="3775748" y="193704"/>
                  <a:pt x="3799490" y="191814"/>
                  <a:pt x="3823138" y="189186"/>
                </a:cubicBezTo>
                <a:cubicBezTo>
                  <a:pt x="3926553" y="154713"/>
                  <a:pt x="3838477" y="181303"/>
                  <a:pt x="4099034" y="181303"/>
                </a:cubicBezTo>
                <a:lnTo>
                  <a:pt x="4075386" y="181303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B52CE47-C89D-4E22-8A29-69FC886DBC06}"/>
              </a:ext>
            </a:extLst>
          </p:cNvPr>
          <p:cNvSpPr/>
          <p:nvPr/>
        </p:nvSpPr>
        <p:spPr>
          <a:xfrm>
            <a:off x="3626069" y="2404241"/>
            <a:ext cx="4004441" cy="1135118"/>
          </a:xfrm>
          <a:custGeom>
            <a:avLst/>
            <a:gdLst>
              <a:gd name="connsiteX0" fmla="*/ 0 w 4004441"/>
              <a:gd name="connsiteY0" fmla="*/ 733097 h 1135118"/>
              <a:gd name="connsiteX1" fmla="*/ 0 w 4004441"/>
              <a:gd name="connsiteY1" fmla="*/ 733097 h 1135118"/>
              <a:gd name="connsiteX2" fmla="*/ 86710 w 4004441"/>
              <a:gd name="connsiteY2" fmla="*/ 740980 h 1135118"/>
              <a:gd name="connsiteX3" fmla="*/ 110359 w 4004441"/>
              <a:gd name="connsiteY3" fmla="*/ 756745 h 1135118"/>
              <a:gd name="connsiteX4" fmla="*/ 157655 w 4004441"/>
              <a:gd name="connsiteY4" fmla="*/ 772511 h 1135118"/>
              <a:gd name="connsiteX5" fmla="*/ 204952 w 4004441"/>
              <a:gd name="connsiteY5" fmla="*/ 796159 h 1135118"/>
              <a:gd name="connsiteX6" fmla="*/ 291662 w 4004441"/>
              <a:gd name="connsiteY6" fmla="*/ 788276 h 1135118"/>
              <a:gd name="connsiteX7" fmla="*/ 315310 w 4004441"/>
              <a:gd name="connsiteY7" fmla="*/ 780393 h 1135118"/>
              <a:gd name="connsiteX8" fmla="*/ 346841 w 4004441"/>
              <a:gd name="connsiteY8" fmla="*/ 772511 h 1135118"/>
              <a:gd name="connsiteX9" fmla="*/ 394138 w 4004441"/>
              <a:gd name="connsiteY9" fmla="*/ 756745 h 1135118"/>
              <a:gd name="connsiteX10" fmla="*/ 465083 w 4004441"/>
              <a:gd name="connsiteY10" fmla="*/ 740980 h 1135118"/>
              <a:gd name="connsiteX11" fmla="*/ 559676 w 4004441"/>
              <a:gd name="connsiteY11" fmla="*/ 717331 h 1135118"/>
              <a:gd name="connsiteX12" fmla="*/ 583324 w 4004441"/>
              <a:gd name="connsiteY12" fmla="*/ 709449 h 1135118"/>
              <a:gd name="connsiteX13" fmla="*/ 606972 w 4004441"/>
              <a:gd name="connsiteY13" fmla="*/ 693683 h 1135118"/>
              <a:gd name="connsiteX14" fmla="*/ 630621 w 4004441"/>
              <a:gd name="connsiteY14" fmla="*/ 685800 h 1135118"/>
              <a:gd name="connsiteX15" fmla="*/ 677917 w 4004441"/>
              <a:gd name="connsiteY15" fmla="*/ 654269 h 1135118"/>
              <a:gd name="connsiteX16" fmla="*/ 725214 w 4004441"/>
              <a:gd name="connsiteY16" fmla="*/ 614856 h 1135118"/>
              <a:gd name="connsiteX17" fmla="*/ 740979 w 4004441"/>
              <a:gd name="connsiteY17" fmla="*/ 591207 h 1135118"/>
              <a:gd name="connsiteX18" fmla="*/ 796159 w 4004441"/>
              <a:gd name="connsiteY18" fmla="*/ 567559 h 1135118"/>
              <a:gd name="connsiteX19" fmla="*/ 811924 w 4004441"/>
              <a:gd name="connsiteY19" fmla="*/ 543911 h 1135118"/>
              <a:gd name="connsiteX20" fmla="*/ 859221 w 4004441"/>
              <a:gd name="connsiteY20" fmla="*/ 496614 h 1135118"/>
              <a:gd name="connsiteX21" fmla="*/ 890752 w 4004441"/>
              <a:gd name="connsiteY21" fmla="*/ 441435 h 1135118"/>
              <a:gd name="connsiteX22" fmla="*/ 938048 w 4004441"/>
              <a:gd name="connsiteY22" fmla="*/ 394138 h 1135118"/>
              <a:gd name="connsiteX23" fmla="*/ 1001110 w 4004441"/>
              <a:gd name="connsiteY23" fmla="*/ 323193 h 1135118"/>
              <a:gd name="connsiteX24" fmla="*/ 1048407 w 4004441"/>
              <a:gd name="connsiteY24" fmla="*/ 291662 h 1135118"/>
              <a:gd name="connsiteX25" fmla="*/ 1072055 w 4004441"/>
              <a:gd name="connsiteY25" fmla="*/ 275897 h 1135118"/>
              <a:gd name="connsiteX26" fmla="*/ 1095703 w 4004441"/>
              <a:gd name="connsiteY26" fmla="*/ 252249 h 1135118"/>
              <a:gd name="connsiteX27" fmla="*/ 1166648 w 4004441"/>
              <a:gd name="connsiteY27" fmla="*/ 204952 h 1135118"/>
              <a:gd name="connsiteX28" fmla="*/ 1198179 w 4004441"/>
              <a:gd name="connsiteY28" fmla="*/ 181304 h 1135118"/>
              <a:gd name="connsiteX29" fmla="*/ 1245476 w 4004441"/>
              <a:gd name="connsiteY29" fmla="*/ 141890 h 1135118"/>
              <a:gd name="connsiteX30" fmla="*/ 1269124 w 4004441"/>
              <a:gd name="connsiteY30" fmla="*/ 134007 h 1135118"/>
              <a:gd name="connsiteX31" fmla="*/ 1308538 w 4004441"/>
              <a:gd name="connsiteY31" fmla="*/ 94593 h 1135118"/>
              <a:gd name="connsiteX32" fmla="*/ 1332186 w 4004441"/>
              <a:gd name="connsiteY32" fmla="*/ 70945 h 1135118"/>
              <a:gd name="connsiteX33" fmla="*/ 1379483 w 4004441"/>
              <a:gd name="connsiteY33" fmla="*/ 55180 h 1135118"/>
              <a:gd name="connsiteX34" fmla="*/ 1403131 w 4004441"/>
              <a:gd name="connsiteY34" fmla="*/ 47297 h 1135118"/>
              <a:gd name="connsiteX35" fmla="*/ 1426779 w 4004441"/>
              <a:gd name="connsiteY35" fmla="*/ 39414 h 1135118"/>
              <a:gd name="connsiteX36" fmla="*/ 1474076 w 4004441"/>
              <a:gd name="connsiteY36" fmla="*/ 23649 h 1135118"/>
              <a:gd name="connsiteX37" fmla="*/ 1686910 w 4004441"/>
              <a:gd name="connsiteY37" fmla="*/ 31531 h 1135118"/>
              <a:gd name="connsiteX38" fmla="*/ 1702676 w 4004441"/>
              <a:gd name="connsiteY38" fmla="*/ 78828 h 1135118"/>
              <a:gd name="connsiteX39" fmla="*/ 1726324 w 4004441"/>
              <a:gd name="connsiteY39" fmla="*/ 126125 h 1135118"/>
              <a:gd name="connsiteX40" fmla="*/ 1742090 w 4004441"/>
              <a:gd name="connsiteY40" fmla="*/ 157656 h 1135118"/>
              <a:gd name="connsiteX41" fmla="*/ 1749972 w 4004441"/>
              <a:gd name="connsiteY41" fmla="*/ 181304 h 1135118"/>
              <a:gd name="connsiteX42" fmla="*/ 1765738 w 4004441"/>
              <a:gd name="connsiteY42" fmla="*/ 204952 h 1135118"/>
              <a:gd name="connsiteX43" fmla="*/ 1773621 w 4004441"/>
              <a:gd name="connsiteY43" fmla="*/ 228600 h 1135118"/>
              <a:gd name="connsiteX44" fmla="*/ 1789386 w 4004441"/>
              <a:gd name="connsiteY44" fmla="*/ 252249 h 1135118"/>
              <a:gd name="connsiteX45" fmla="*/ 1797269 w 4004441"/>
              <a:gd name="connsiteY45" fmla="*/ 275897 h 1135118"/>
              <a:gd name="connsiteX46" fmla="*/ 1860331 w 4004441"/>
              <a:gd name="connsiteY46" fmla="*/ 291662 h 1135118"/>
              <a:gd name="connsiteX47" fmla="*/ 1915510 w 4004441"/>
              <a:gd name="connsiteY47" fmla="*/ 323193 h 1135118"/>
              <a:gd name="connsiteX48" fmla="*/ 1970690 w 4004441"/>
              <a:gd name="connsiteY48" fmla="*/ 346842 h 1135118"/>
              <a:gd name="connsiteX49" fmla="*/ 2002221 w 4004441"/>
              <a:gd name="connsiteY49" fmla="*/ 370490 h 1135118"/>
              <a:gd name="connsiteX50" fmla="*/ 2025869 w 4004441"/>
              <a:gd name="connsiteY50" fmla="*/ 386256 h 1135118"/>
              <a:gd name="connsiteX51" fmla="*/ 2049517 w 4004441"/>
              <a:gd name="connsiteY51" fmla="*/ 417787 h 1135118"/>
              <a:gd name="connsiteX52" fmla="*/ 2081048 w 4004441"/>
              <a:gd name="connsiteY52" fmla="*/ 425669 h 1135118"/>
              <a:gd name="connsiteX53" fmla="*/ 2120462 w 4004441"/>
              <a:gd name="connsiteY53" fmla="*/ 472966 h 1135118"/>
              <a:gd name="connsiteX54" fmla="*/ 2151993 w 4004441"/>
              <a:gd name="connsiteY54" fmla="*/ 520262 h 1135118"/>
              <a:gd name="connsiteX55" fmla="*/ 2167759 w 4004441"/>
              <a:gd name="connsiteY55" fmla="*/ 543911 h 1135118"/>
              <a:gd name="connsiteX56" fmla="*/ 2183524 w 4004441"/>
              <a:gd name="connsiteY56" fmla="*/ 567559 h 1135118"/>
              <a:gd name="connsiteX57" fmla="*/ 2238703 w 4004441"/>
              <a:gd name="connsiteY57" fmla="*/ 606973 h 1135118"/>
              <a:gd name="connsiteX58" fmla="*/ 2262352 w 4004441"/>
              <a:gd name="connsiteY58" fmla="*/ 622738 h 1135118"/>
              <a:gd name="connsiteX59" fmla="*/ 2207172 w 4004441"/>
              <a:gd name="connsiteY59" fmla="*/ 567559 h 1135118"/>
              <a:gd name="connsiteX60" fmla="*/ 2191407 w 4004441"/>
              <a:gd name="connsiteY60" fmla="*/ 543911 h 1135118"/>
              <a:gd name="connsiteX61" fmla="*/ 2238703 w 4004441"/>
              <a:gd name="connsiteY61" fmla="*/ 551793 h 1135118"/>
              <a:gd name="connsiteX62" fmla="*/ 2286000 w 4004441"/>
              <a:gd name="connsiteY62" fmla="*/ 583325 h 1135118"/>
              <a:gd name="connsiteX63" fmla="*/ 2309648 w 4004441"/>
              <a:gd name="connsiteY63" fmla="*/ 599090 h 1135118"/>
              <a:gd name="connsiteX64" fmla="*/ 2333297 w 4004441"/>
              <a:gd name="connsiteY64" fmla="*/ 606973 h 1135118"/>
              <a:gd name="connsiteX65" fmla="*/ 2388476 w 4004441"/>
              <a:gd name="connsiteY65" fmla="*/ 638504 h 1135118"/>
              <a:gd name="connsiteX66" fmla="*/ 2427890 w 4004441"/>
              <a:gd name="connsiteY66" fmla="*/ 685800 h 1135118"/>
              <a:gd name="connsiteX67" fmla="*/ 2498834 w 4004441"/>
              <a:gd name="connsiteY67" fmla="*/ 725214 h 1135118"/>
              <a:gd name="connsiteX68" fmla="*/ 2546131 w 4004441"/>
              <a:gd name="connsiteY68" fmla="*/ 764628 h 1135118"/>
              <a:gd name="connsiteX69" fmla="*/ 2593428 w 4004441"/>
              <a:gd name="connsiteY69" fmla="*/ 788276 h 1135118"/>
              <a:gd name="connsiteX70" fmla="*/ 2624959 w 4004441"/>
              <a:gd name="connsiteY70" fmla="*/ 843456 h 1135118"/>
              <a:gd name="connsiteX71" fmla="*/ 2656490 w 4004441"/>
              <a:gd name="connsiteY71" fmla="*/ 914400 h 1135118"/>
              <a:gd name="connsiteX72" fmla="*/ 2688021 w 4004441"/>
              <a:gd name="connsiteY72" fmla="*/ 961697 h 1135118"/>
              <a:gd name="connsiteX73" fmla="*/ 2703786 w 4004441"/>
              <a:gd name="connsiteY73" fmla="*/ 1008993 h 1135118"/>
              <a:gd name="connsiteX74" fmla="*/ 2758965 w 4004441"/>
              <a:gd name="connsiteY74" fmla="*/ 1072056 h 1135118"/>
              <a:gd name="connsiteX75" fmla="*/ 2774731 w 4004441"/>
              <a:gd name="connsiteY75" fmla="*/ 1095704 h 1135118"/>
              <a:gd name="connsiteX76" fmla="*/ 2845676 w 4004441"/>
              <a:gd name="connsiteY76" fmla="*/ 1135118 h 1135118"/>
              <a:gd name="connsiteX77" fmla="*/ 2916621 w 4004441"/>
              <a:gd name="connsiteY77" fmla="*/ 1127235 h 1135118"/>
              <a:gd name="connsiteX78" fmla="*/ 2963917 w 4004441"/>
              <a:gd name="connsiteY78" fmla="*/ 1111469 h 1135118"/>
              <a:gd name="connsiteX79" fmla="*/ 3034862 w 4004441"/>
              <a:gd name="connsiteY79" fmla="*/ 1056290 h 1135118"/>
              <a:gd name="connsiteX80" fmla="*/ 3058510 w 4004441"/>
              <a:gd name="connsiteY80" fmla="*/ 1040525 h 1135118"/>
              <a:gd name="connsiteX81" fmla="*/ 3082159 w 4004441"/>
              <a:gd name="connsiteY81" fmla="*/ 969580 h 1135118"/>
              <a:gd name="connsiteX82" fmla="*/ 3090041 w 4004441"/>
              <a:gd name="connsiteY82" fmla="*/ 945931 h 1135118"/>
              <a:gd name="connsiteX83" fmla="*/ 3105807 w 4004441"/>
              <a:gd name="connsiteY83" fmla="*/ 882869 h 1135118"/>
              <a:gd name="connsiteX84" fmla="*/ 3129455 w 4004441"/>
              <a:gd name="connsiteY84" fmla="*/ 780393 h 1135118"/>
              <a:gd name="connsiteX85" fmla="*/ 3153103 w 4004441"/>
              <a:gd name="connsiteY85" fmla="*/ 693683 h 1135118"/>
              <a:gd name="connsiteX86" fmla="*/ 3176752 w 4004441"/>
              <a:gd name="connsiteY86" fmla="*/ 646387 h 1135118"/>
              <a:gd name="connsiteX87" fmla="*/ 3192517 w 4004441"/>
              <a:gd name="connsiteY87" fmla="*/ 622738 h 1135118"/>
              <a:gd name="connsiteX88" fmla="*/ 3200400 w 4004441"/>
              <a:gd name="connsiteY88" fmla="*/ 599090 h 1135118"/>
              <a:gd name="connsiteX89" fmla="*/ 3255579 w 4004441"/>
              <a:gd name="connsiteY89" fmla="*/ 536028 h 1135118"/>
              <a:gd name="connsiteX90" fmla="*/ 3287110 w 4004441"/>
              <a:gd name="connsiteY90" fmla="*/ 488731 h 1135118"/>
              <a:gd name="connsiteX91" fmla="*/ 3326524 w 4004441"/>
              <a:gd name="connsiteY91" fmla="*/ 449318 h 1135118"/>
              <a:gd name="connsiteX92" fmla="*/ 3389586 w 4004441"/>
              <a:gd name="connsiteY92" fmla="*/ 378373 h 1135118"/>
              <a:gd name="connsiteX93" fmla="*/ 3413234 w 4004441"/>
              <a:gd name="connsiteY93" fmla="*/ 354725 h 1135118"/>
              <a:gd name="connsiteX94" fmla="*/ 3436883 w 4004441"/>
              <a:gd name="connsiteY94" fmla="*/ 338959 h 1135118"/>
              <a:gd name="connsiteX95" fmla="*/ 3460531 w 4004441"/>
              <a:gd name="connsiteY95" fmla="*/ 315311 h 1135118"/>
              <a:gd name="connsiteX96" fmla="*/ 3492062 w 4004441"/>
              <a:gd name="connsiteY96" fmla="*/ 299545 h 1135118"/>
              <a:gd name="connsiteX97" fmla="*/ 3515710 w 4004441"/>
              <a:gd name="connsiteY97" fmla="*/ 283780 h 1135118"/>
              <a:gd name="connsiteX98" fmla="*/ 3547241 w 4004441"/>
              <a:gd name="connsiteY98" fmla="*/ 268014 h 1135118"/>
              <a:gd name="connsiteX99" fmla="*/ 3594538 w 4004441"/>
              <a:gd name="connsiteY99" fmla="*/ 236483 h 1135118"/>
              <a:gd name="connsiteX100" fmla="*/ 3618186 w 4004441"/>
              <a:gd name="connsiteY100" fmla="*/ 220718 h 1135118"/>
              <a:gd name="connsiteX101" fmla="*/ 3681248 w 4004441"/>
              <a:gd name="connsiteY101" fmla="*/ 189187 h 1135118"/>
              <a:gd name="connsiteX102" fmla="*/ 3760076 w 4004441"/>
              <a:gd name="connsiteY102" fmla="*/ 141890 h 1135118"/>
              <a:gd name="connsiteX103" fmla="*/ 3807372 w 4004441"/>
              <a:gd name="connsiteY103" fmla="*/ 118242 h 1135118"/>
              <a:gd name="connsiteX104" fmla="*/ 3831021 w 4004441"/>
              <a:gd name="connsiteY104" fmla="*/ 94593 h 1135118"/>
              <a:gd name="connsiteX105" fmla="*/ 3886200 w 4004441"/>
              <a:gd name="connsiteY105" fmla="*/ 70945 h 1135118"/>
              <a:gd name="connsiteX106" fmla="*/ 3909848 w 4004441"/>
              <a:gd name="connsiteY106" fmla="*/ 47297 h 1135118"/>
              <a:gd name="connsiteX107" fmla="*/ 3933497 w 4004441"/>
              <a:gd name="connsiteY107" fmla="*/ 39414 h 1135118"/>
              <a:gd name="connsiteX108" fmla="*/ 3957145 w 4004441"/>
              <a:gd name="connsiteY108" fmla="*/ 23649 h 1135118"/>
              <a:gd name="connsiteX109" fmla="*/ 3996559 w 4004441"/>
              <a:gd name="connsiteY109" fmla="*/ 0 h 1135118"/>
              <a:gd name="connsiteX110" fmla="*/ 4004441 w 4004441"/>
              <a:gd name="connsiteY110" fmla="*/ 15766 h 1135118"/>
              <a:gd name="connsiteX111" fmla="*/ 3988676 w 4004441"/>
              <a:gd name="connsiteY111" fmla="*/ 15766 h 1135118"/>
              <a:gd name="connsiteX112" fmla="*/ 3980793 w 4004441"/>
              <a:gd name="connsiteY112" fmla="*/ 31531 h 113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004441" h="1135118">
                <a:moveTo>
                  <a:pt x="0" y="733097"/>
                </a:moveTo>
                <a:lnTo>
                  <a:pt x="0" y="733097"/>
                </a:lnTo>
                <a:cubicBezTo>
                  <a:pt x="28903" y="735725"/>
                  <a:pt x="58332" y="734899"/>
                  <a:pt x="86710" y="740980"/>
                </a:cubicBezTo>
                <a:cubicBezTo>
                  <a:pt x="95974" y="742965"/>
                  <a:pt x="101702" y="752897"/>
                  <a:pt x="110359" y="756745"/>
                </a:cubicBezTo>
                <a:cubicBezTo>
                  <a:pt x="125545" y="763494"/>
                  <a:pt x="143828" y="763293"/>
                  <a:pt x="157655" y="772511"/>
                </a:cubicBezTo>
                <a:cubicBezTo>
                  <a:pt x="188217" y="792885"/>
                  <a:pt x="172315" y="785280"/>
                  <a:pt x="204952" y="796159"/>
                </a:cubicBezTo>
                <a:cubicBezTo>
                  <a:pt x="233855" y="793531"/>
                  <a:pt x="262931" y="792381"/>
                  <a:pt x="291662" y="788276"/>
                </a:cubicBezTo>
                <a:cubicBezTo>
                  <a:pt x="299888" y="787101"/>
                  <a:pt x="307321" y="782676"/>
                  <a:pt x="315310" y="780393"/>
                </a:cubicBezTo>
                <a:cubicBezTo>
                  <a:pt x="325727" y="777417"/>
                  <a:pt x="336464" y="775624"/>
                  <a:pt x="346841" y="772511"/>
                </a:cubicBezTo>
                <a:cubicBezTo>
                  <a:pt x="362759" y="767736"/>
                  <a:pt x="377915" y="760350"/>
                  <a:pt x="394138" y="756745"/>
                </a:cubicBezTo>
                <a:cubicBezTo>
                  <a:pt x="417786" y="751490"/>
                  <a:pt x="441328" y="745731"/>
                  <a:pt x="465083" y="740980"/>
                </a:cubicBezTo>
                <a:cubicBezTo>
                  <a:pt x="544695" y="725058"/>
                  <a:pt x="480659" y="743669"/>
                  <a:pt x="559676" y="717331"/>
                </a:cubicBezTo>
                <a:lnTo>
                  <a:pt x="583324" y="709449"/>
                </a:lnTo>
                <a:cubicBezTo>
                  <a:pt x="591207" y="704194"/>
                  <a:pt x="598498" y="697920"/>
                  <a:pt x="606972" y="693683"/>
                </a:cubicBezTo>
                <a:cubicBezTo>
                  <a:pt x="614404" y="689967"/>
                  <a:pt x="623357" y="689835"/>
                  <a:pt x="630621" y="685800"/>
                </a:cubicBezTo>
                <a:cubicBezTo>
                  <a:pt x="647184" y="676598"/>
                  <a:pt x="664519" y="667667"/>
                  <a:pt x="677917" y="654269"/>
                </a:cubicBezTo>
                <a:cubicBezTo>
                  <a:pt x="708264" y="623922"/>
                  <a:pt x="692289" y="636804"/>
                  <a:pt x="725214" y="614856"/>
                </a:cubicBezTo>
                <a:cubicBezTo>
                  <a:pt x="730469" y="606973"/>
                  <a:pt x="734280" y="597906"/>
                  <a:pt x="740979" y="591207"/>
                </a:cubicBezTo>
                <a:cubicBezTo>
                  <a:pt x="759123" y="573063"/>
                  <a:pt x="772040" y="573589"/>
                  <a:pt x="796159" y="567559"/>
                </a:cubicBezTo>
                <a:cubicBezTo>
                  <a:pt x="801414" y="559676"/>
                  <a:pt x="805630" y="550992"/>
                  <a:pt x="811924" y="543911"/>
                </a:cubicBezTo>
                <a:cubicBezTo>
                  <a:pt x="826737" y="527247"/>
                  <a:pt x="859221" y="496614"/>
                  <a:pt x="859221" y="496614"/>
                </a:cubicBezTo>
                <a:cubicBezTo>
                  <a:pt x="869127" y="466892"/>
                  <a:pt x="865485" y="469509"/>
                  <a:pt x="890752" y="441435"/>
                </a:cubicBezTo>
                <a:cubicBezTo>
                  <a:pt x="905667" y="424863"/>
                  <a:pt x="925680" y="412689"/>
                  <a:pt x="938048" y="394138"/>
                </a:cubicBezTo>
                <a:cubicBezTo>
                  <a:pt x="957003" y="365707"/>
                  <a:pt x="968716" y="344789"/>
                  <a:pt x="1001110" y="323193"/>
                </a:cubicBezTo>
                <a:lnTo>
                  <a:pt x="1048407" y="291662"/>
                </a:lnTo>
                <a:cubicBezTo>
                  <a:pt x="1056290" y="286407"/>
                  <a:pt x="1065356" y="282596"/>
                  <a:pt x="1072055" y="275897"/>
                </a:cubicBezTo>
                <a:cubicBezTo>
                  <a:pt x="1079938" y="268014"/>
                  <a:pt x="1086903" y="259093"/>
                  <a:pt x="1095703" y="252249"/>
                </a:cubicBezTo>
                <a:cubicBezTo>
                  <a:pt x="1166540" y="197154"/>
                  <a:pt x="1119406" y="240383"/>
                  <a:pt x="1166648" y="204952"/>
                </a:cubicBezTo>
                <a:cubicBezTo>
                  <a:pt x="1177158" y="197069"/>
                  <a:pt x="1188204" y="189854"/>
                  <a:pt x="1198179" y="181304"/>
                </a:cubicBezTo>
                <a:cubicBezTo>
                  <a:pt x="1222584" y="160386"/>
                  <a:pt x="1217603" y="155827"/>
                  <a:pt x="1245476" y="141890"/>
                </a:cubicBezTo>
                <a:cubicBezTo>
                  <a:pt x="1252908" y="138174"/>
                  <a:pt x="1261241" y="136635"/>
                  <a:pt x="1269124" y="134007"/>
                </a:cubicBezTo>
                <a:cubicBezTo>
                  <a:pt x="1298028" y="90652"/>
                  <a:pt x="1269124" y="127438"/>
                  <a:pt x="1308538" y="94593"/>
                </a:cubicBezTo>
                <a:cubicBezTo>
                  <a:pt x="1317102" y="87456"/>
                  <a:pt x="1322441" y="76359"/>
                  <a:pt x="1332186" y="70945"/>
                </a:cubicBezTo>
                <a:cubicBezTo>
                  <a:pt x="1346713" y="62875"/>
                  <a:pt x="1363717" y="60435"/>
                  <a:pt x="1379483" y="55180"/>
                </a:cubicBezTo>
                <a:lnTo>
                  <a:pt x="1403131" y="47297"/>
                </a:lnTo>
                <a:lnTo>
                  <a:pt x="1426779" y="39414"/>
                </a:lnTo>
                <a:lnTo>
                  <a:pt x="1474076" y="23649"/>
                </a:lnTo>
                <a:cubicBezTo>
                  <a:pt x="1545021" y="26276"/>
                  <a:pt x="1617899" y="14873"/>
                  <a:pt x="1686910" y="31531"/>
                </a:cubicBezTo>
                <a:cubicBezTo>
                  <a:pt x="1703065" y="35430"/>
                  <a:pt x="1693458" y="65000"/>
                  <a:pt x="1702676" y="78828"/>
                </a:cubicBezTo>
                <a:cubicBezTo>
                  <a:pt x="1732974" y="124276"/>
                  <a:pt x="1706741" y="80432"/>
                  <a:pt x="1726324" y="126125"/>
                </a:cubicBezTo>
                <a:cubicBezTo>
                  <a:pt x="1730953" y="136926"/>
                  <a:pt x="1737461" y="146855"/>
                  <a:pt x="1742090" y="157656"/>
                </a:cubicBezTo>
                <a:cubicBezTo>
                  <a:pt x="1745363" y="165293"/>
                  <a:pt x="1746256" y="173872"/>
                  <a:pt x="1749972" y="181304"/>
                </a:cubicBezTo>
                <a:cubicBezTo>
                  <a:pt x="1754209" y="189778"/>
                  <a:pt x="1761501" y="196478"/>
                  <a:pt x="1765738" y="204952"/>
                </a:cubicBezTo>
                <a:cubicBezTo>
                  <a:pt x="1769454" y="212384"/>
                  <a:pt x="1769905" y="221168"/>
                  <a:pt x="1773621" y="228600"/>
                </a:cubicBezTo>
                <a:cubicBezTo>
                  <a:pt x="1777858" y="237074"/>
                  <a:pt x="1785149" y="243775"/>
                  <a:pt x="1789386" y="252249"/>
                </a:cubicBezTo>
                <a:cubicBezTo>
                  <a:pt x="1793102" y="259681"/>
                  <a:pt x="1790006" y="271862"/>
                  <a:pt x="1797269" y="275897"/>
                </a:cubicBezTo>
                <a:cubicBezTo>
                  <a:pt x="1816210" y="286420"/>
                  <a:pt x="1839310" y="286407"/>
                  <a:pt x="1860331" y="291662"/>
                </a:cubicBezTo>
                <a:cubicBezTo>
                  <a:pt x="1884083" y="307497"/>
                  <a:pt x="1887504" y="311191"/>
                  <a:pt x="1915510" y="323193"/>
                </a:cubicBezTo>
                <a:cubicBezTo>
                  <a:pt x="1949645" y="337822"/>
                  <a:pt x="1932663" y="323075"/>
                  <a:pt x="1970690" y="346842"/>
                </a:cubicBezTo>
                <a:cubicBezTo>
                  <a:pt x="1981831" y="353805"/>
                  <a:pt x="1991530" y="362854"/>
                  <a:pt x="2002221" y="370490"/>
                </a:cubicBezTo>
                <a:cubicBezTo>
                  <a:pt x="2009930" y="375997"/>
                  <a:pt x="2019170" y="379557"/>
                  <a:pt x="2025869" y="386256"/>
                </a:cubicBezTo>
                <a:cubicBezTo>
                  <a:pt x="2035159" y="395546"/>
                  <a:pt x="2038826" y="410151"/>
                  <a:pt x="2049517" y="417787"/>
                </a:cubicBezTo>
                <a:cubicBezTo>
                  <a:pt x="2058333" y="424084"/>
                  <a:pt x="2070538" y="423042"/>
                  <a:pt x="2081048" y="425669"/>
                </a:cubicBezTo>
                <a:cubicBezTo>
                  <a:pt x="2137384" y="510173"/>
                  <a:pt x="2049654" y="381928"/>
                  <a:pt x="2120462" y="472966"/>
                </a:cubicBezTo>
                <a:cubicBezTo>
                  <a:pt x="2132095" y="487922"/>
                  <a:pt x="2141483" y="504497"/>
                  <a:pt x="2151993" y="520262"/>
                </a:cubicBezTo>
                <a:lnTo>
                  <a:pt x="2167759" y="543911"/>
                </a:lnTo>
                <a:cubicBezTo>
                  <a:pt x="2173014" y="551794"/>
                  <a:pt x="2175641" y="562304"/>
                  <a:pt x="2183524" y="567559"/>
                </a:cubicBezTo>
                <a:cubicBezTo>
                  <a:pt x="2239287" y="604736"/>
                  <a:pt x="2170216" y="558055"/>
                  <a:pt x="2238703" y="606973"/>
                </a:cubicBezTo>
                <a:cubicBezTo>
                  <a:pt x="2246412" y="612480"/>
                  <a:pt x="2269051" y="629438"/>
                  <a:pt x="2262352" y="622738"/>
                </a:cubicBezTo>
                <a:cubicBezTo>
                  <a:pt x="2199270" y="559648"/>
                  <a:pt x="2259744" y="641160"/>
                  <a:pt x="2207172" y="567559"/>
                </a:cubicBezTo>
                <a:cubicBezTo>
                  <a:pt x="2201665" y="559850"/>
                  <a:pt x="2182933" y="548148"/>
                  <a:pt x="2191407" y="543911"/>
                </a:cubicBezTo>
                <a:cubicBezTo>
                  <a:pt x="2205702" y="536763"/>
                  <a:pt x="2222938" y="549166"/>
                  <a:pt x="2238703" y="551793"/>
                </a:cubicBezTo>
                <a:lnTo>
                  <a:pt x="2286000" y="583325"/>
                </a:lnTo>
                <a:cubicBezTo>
                  <a:pt x="2293883" y="588580"/>
                  <a:pt x="2300660" y="596094"/>
                  <a:pt x="2309648" y="599090"/>
                </a:cubicBezTo>
                <a:lnTo>
                  <a:pt x="2333297" y="606973"/>
                </a:lnTo>
                <a:cubicBezTo>
                  <a:pt x="2397285" y="670961"/>
                  <a:pt x="2314371" y="596158"/>
                  <a:pt x="2388476" y="638504"/>
                </a:cubicBezTo>
                <a:cubicBezTo>
                  <a:pt x="2429151" y="661747"/>
                  <a:pt x="2397163" y="658914"/>
                  <a:pt x="2427890" y="685800"/>
                </a:cubicBezTo>
                <a:cubicBezTo>
                  <a:pt x="2494169" y="743794"/>
                  <a:pt x="2451918" y="701755"/>
                  <a:pt x="2498834" y="725214"/>
                </a:cubicBezTo>
                <a:cubicBezTo>
                  <a:pt x="2528193" y="739894"/>
                  <a:pt x="2519979" y="742835"/>
                  <a:pt x="2546131" y="764628"/>
                </a:cubicBezTo>
                <a:cubicBezTo>
                  <a:pt x="2566505" y="781606"/>
                  <a:pt x="2569727" y="780376"/>
                  <a:pt x="2593428" y="788276"/>
                </a:cubicBezTo>
                <a:cubicBezTo>
                  <a:pt x="2607646" y="809604"/>
                  <a:pt x="2614960" y="818458"/>
                  <a:pt x="2624959" y="843456"/>
                </a:cubicBezTo>
                <a:cubicBezTo>
                  <a:pt x="2653101" y="913811"/>
                  <a:pt x="2626157" y="868903"/>
                  <a:pt x="2656490" y="914400"/>
                </a:cubicBezTo>
                <a:cubicBezTo>
                  <a:pt x="2682563" y="992629"/>
                  <a:pt x="2638820" y="873136"/>
                  <a:pt x="2688021" y="961697"/>
                </a:cubicBezTo>
                <a:cubicBezTo>
                  <a:pt x="2696092" y="976224"/>
                  <a:pt x="2694568" y="995166"/>
                  <a:pt x="2703786" y="1008993"/>
                </a:cubicBezTo>
                <a:cubicBezTo>
                  <a:pt x="2740572" y="1064173"/>
                  <a:pt x="2719552" y="1045779"/>
                  <a:pt x="2758965" y="1072056"/>
                </a:cubicBezTo>
                <a:cubicBezTo>
                  <a:pt x="2764220" y="1079939"/>
                  <a:pt x="2767601" y="1089465"/>
                  <a:pt x="2774731" y="1095704"/>
                </a:cubicBezTo>
                <a:cubicBezTo>
                  <a:pt x="2808091" y="1124894"/>
                  <a:pt x="2813196" y="1124291"/>
                  <a:pt x="2845676" y="1135118"/>
                </a:cubicBezTo>
                <a:cubicBezTo>
                  <a:pt x="2869324" y="1132490"/>
                  <a:pt x="2893289" y="1131902"/>
                  <a:pt x="2916621" y="1127235"/>
                </a:cubicBezTo>
                <a:cubicBezTo>
                  <a:pt x="2932916" y="1123976"/>
                  <a:pt x="2963917" y="1111469"/>
                  <a:pt x="2963917" y="1111469"/>
                </a:cubicBezTo>
                <a:cubicBezTo>
                  <a:pt x="3000963" y="1074423"/>
                  <a:pt x="2978290" y="1094004"/>
                  <a:pt x="3034862" y="1056290"/>
                </a:cubicBezTo>
                <a:lnTo>
                  <a:pt x="3058510" y="1040525"/>
                </a:lnTo>
                <a:lnTo>
                  <a:pt x="3082159" y="969580"/>
                </a:lnTo>
                <a:cubicBezTo>
                  <a:pt x="3084787" y="961697"/>
                  <a:pt x="3088411" y="954079"/>
                  <a:pt x="3090041" y="945931"/>
                </a:cubicBezTo>
                <a:cubicBezTo>
                  <a:pt x="3099554" y="898370"/>
                  <a:pt x="3093687" y="919228"/>
                  <a:pt x="3105807" y="882869"/>
                </a:cubicBezTo>
                <a:cubicBezTo>
                  <a:pt x="3120879" y="777370"/>
                  <a:pt x="3103487" y="875610"/>
                  <a:pt x="3129455" y="780393"/>
                </a:cubicBezTo>
                <a:cubicBezTo>
                  <a:pt x="3136288" y="755340"/>
                  <a:pt x="3138447" y="715666"/>
                  <a:pt x="3153103" y="693683"/>
                </a:cubicBezTo>
                <a:cubicBezTo>
                  <a:pt x="3198277" y="625925"/>
                  <a:pt x="3144123" y="711646"/>
                  <a:pt x="3176752" y="646387"/>
                </a:cubicBezTo>
                <a:cubicBezTo>
                  <a:pt x="3180989" y="637913"/>
                  <a:pt x="3188280" y="631212"/>
                  <a:pt x="3192517" y="622738"/>
                </a:cubicBezTo>
                <a:cubicBezTo>
                  <a:pt x="3196233" y="615306"/>
                  <a:pt x="3196365" y="606353"/>
                  <a:pt x="3200400" y="599090"/>
                </a:cubicBezTo>
                <a:cubicBezTo>
                  <a:pt x="3227449" y="550401"/>
                  <a:pt x="3221034" y="559058"/>
                  <a:pt x="3255579" y="536028"/>
                </a:cubicBezTo>
                <a:cubicBezTo>
                  <a:pt x="3269432" y="494470"/>
                  <a:pt x="3254307" y="528095"/>
                  <a:pt x="3287110" y="488731"/>
                </a:cubicBezTo>
                <a:cubicBezTo>
                  <a:pt x="3319953" y="449320"/>
                  <a:pt x="3283172" y="478219"/>
                  <a:pt x="3326524" y="449318"/>
                </a:cubicBezTo>
                <a:cubicBezTo>
                  <a:pt x="3354657" y="407118"/>
                  <a:pt x="3335591" y="432368"/>
                  <a:pt x="3389586" y="378373"/>
                </a:cubicBezTo>
                <a:cubicBezTo>
                  <a:pt x="3397469" y="370490"/>
                  <a:pt x="3403958" y="360909"/>
                  <a:pt x="3413234" y="354725"/>
                </a:cubicBezTo>
                <a:cubicBezTo>
                  <a:pt x="3421117" y="349470"/>
                  <a:pt x="3429605" y="345024"/>
                  <a:pt x="3436883" y="338959"/>
                </a:cubicBezTo>
                <a:cubicBezTo>
                  <a:pt x="3445447" y="331822"/>
                  <a:pt x="3451460" y="321791"/>
                  <a:pt x="3460531" y="315311"/>
                </a:cubicBezTo>
                <a:cubicBezTo>
                  <a:pt x="3470093" y="308481"/>
                  <a:pt x="3481859" y="305375"/>
                  <a:pt x="3492062" y="299545"/>
                </a:cubicBezTo>
                <a:cubicBezTo>
                  <a:pt x="3500287" y="294845"/>
                  <a:pt x="3507485" y="288480"/>
                  <a:pt x="3515710" y="283780"/>
                </a:cubicBezTo>
                <a:cubicBezTo>
                  <a:pt x="3525913" y="277950"/>
                  <a:pt x="3537165" y="274060"/>
                  <a:pt x="3547241" y="268014"/>
                </a:cubicBezTo>
                <a:cubicBezTo>
                  <a:pt x="3563489" y="258265"/>
                  <a:pt x="3578772" y="246993"/>
                  <a:pt x="3594538" y="236483"/>
                </a:cubicBezTo>
                <a:cubicBezTo>
                  <a:pt x="3602421" y="231228"/>
                  <a:pt x="3609712" y="224955"/>
                  <a:pt x="3618186" y="220718"/>
                </a:cubicBezTo>
                <a:cubicBezTo>
                  <a:pt x="3639207" y="210208"/>
                  <a:pt x="3661693" y="202223"/>
                  <a:pt x="3681248" y="189187"/>
                </a:cubicBezTo>
                <a:cubicBezTo>
                  <a:pt x="3796944" y="112057"/>
                  <a:pt x="3675242" y="190367"/>
                  <a:pt x="3760076" y="141890"/>
                </a:cubicBezTo>
                <a:cubicBezTo>
                  <a:pt x="3802861" y="117441"/>
                  <a:pt x="3764016" y="132695"/>
                  <a:pt x="3807372" y="118242"/>
                </a:cubicBezTo>
                <a:cubicBezTo>
                  <a:pt x="3815255" y="110359"/>
                  <a:pt x="3821949" y="101073"/>
                  <a:pt x="3831021" y="94593"/>
                </a:cubicBezTo>
                <a:cubicBezTo>
                  <a:pt x="3848065" y="82419"/>
                  <a:pt x="3866903" y="77378"/>
                  <a:pt x="3886200" y="70945"/>
                </a:cubicBezTo>
                <a:cubicBezTo>
                  <a:pt x="3894083" y="63062"/>
                  <a:pt x="3900572" y="53481"/>
                  <a:pt x="3909848" y="47297"/>
                </a:cubicBezTo>
                <a:cubicBezTo>
                  <a:pt x="3916762" y="42688"/>
                  <a:pt x="3926065" y="43130"/>
                  <a:pt x="3933497" y="39414"/>
                </a:cubicBezTo>
                <a:cubicBezTo>
                  <a:pt x="3941971" y="35177"/>
                  <a:pt x="3948671" y="27886"/>
                  <a:pt x="3957145" y="23649"/>
                </a:cubicBezTo>
                <a:cubicBezTo>
                  <a:pt x="3998076" y="3184"/>
                  <a:pt x="3965765" y="30794"/>
                  <a:pt x="3996559" y="0"/>
                </a:cubicBezTo>
                <a:lnTo>
                  <a:pt x="4004441" y="15766"/>
                </a:lnTo>
                <a:lnTo>
                  <a:pt x="3988676" y="15766"/>
                </a:lnTo>
                <a:lnTo>
                  <a:pt x="3980793" y="31531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9CFAB02-B1B4-4644-9E15-906429828AFA}"/>
              </a:ext>
            </a:extLst>
          </p:cNvPr>
          <p:cNvSpPr/>
          <p:nvPr/>
        </p:nvSpPr>
        <p:spPr>
          <a:xfrm>
            <a:off x="3665483" y="2459421"/>
            <a:ext cx="1363717" cy="725213"/>
          </a:xfrm>
          <a:custGeom>
            <a:avLst/>
            <a:gdLst>
              <a:gd name="connsiteX0" fmla="*/ 0 w 1363717"/>
              <a:gd name="connsiteY0" fmla="*/ 662151 h 725213"/>
              <a:gd name="connsiteX1" fmla="*/ 78827 w 1363717"/>
              <a:gd name="connsiteY1" fmla="*/ 693682 h 725213"/>
              <a:gd name="connsiteX2" fmla="*/ 102476 w 1363717"/>
              <a:gd name="connsiteY2" fmla="*/ 701565 h 725213"/>
              <a:gd name="connsiteX3" fmla="*/ 149772 w 1363717"/>
              <a:gd name="connsiteY3" fmla="*/ 709448 h 725213"/>
              <a:gd name="connsiteX4" fmla="*/ 189186 w 1363717"/>
              <a:gd name="connsiteY4" fmla="*/ 717331 h 725213"/>
              <a:gd name="connsiteX5" fmla="*/ 331076 w 1363717"/>
              <a:gd name="connsiteY5" fmla="*/ 725213 h 725213"/>
              <a:gd name="connsiteX6" fmla="*/ 496614 w 1363717"/>
              <a:gd name="connsiteY6" fmla="*/ 717331 h 725213"/>
              <a:gd name="connsiteX7" fmla="*/ 567558 w 1363717"/>
              <a:gd name="connsiteY7" fmla="*/ 693682 h 725213"/>
              <a:gd name="connsiteX8" fmla="*/ 599089 w 1363717"/>
              <a:gd name="connsiteY8" fmla="*/ 685800 h 725213"/>
              <a:gd name="connsiteX9" fmla="*/ 622738 w 1363717"/>
              <a:gd name="connsiteY9" fmla="*/ 677917 h 725213"/>
              <a:gd name="connsiteX10" fmla="*/ 670034 w 1363717"/>
              <a:gd name="connsiteY10" fmla="*/ 646386 h 725213"/>
              <a:gd name="connsiteX11" fmla="*/ 725214 w 1363717"/>
              <a:gd name="connsiteY11" fmla="*/ 622738 h 725213"/>
              <a:gd name="connsiteX12" fmla="*/ 764627 w 1363717"/>
              <a:gd name="connsiteY12" fmla="*/ 591207 h 725213"/>
              <a:gd name="connsiteX13" fmla="*/ 788276 w 1363717"/>
              <a:gd name="connsiteY13" fmla="*/ 567558 h 725213"/>
              <a:gd name="connsiteX14" fmla="*/ 835572 w 1363717"/>
              <a:gd name="connsiteY14" fmla="*/ 536027 h 725213"/>
              <a:gd name="connsiteX15" fmla="*/ 859220 w 1363717"/>
              <a:gd name="connsiteY15" fmla="*/ 520262 h 725213"/>
              <a:gd name="connsiteX16" fmla="*/ 906517 w 1363717"/>
              <a:gd name="connsiteY16" fmla="*/ 488731 h 725213"/>
              <a:gd name="connsiteX17" fmla="*/ 953814 w 1363717"/>
              <a:gd name="connsiteY17" fmla="*/ 449317 h 725213"/>
              <a:gd name="connsiteX18" fmla="*/ 977462 w 1363717"/>
              <a:gd name="connsiteY18" fmla="*/ 433551 h 725213"/>
              <a:gd name="connsiteX19" fmla="*/ 1032641 w 1363717"/>
              <a:gd name="connsiteY19" fmla="*/ 386255 h 725213"/>
              <a:gd name="connsiteX20" fmla="*/ 1056289 w 1363717"/>
              <a:gd name="connsiteY20" fmla="*/ 354724 h 725213"/>
              <a:gd name="connsiteX21" fmla="*/ 1079938 w 1363717"/>
              <a:gd name="connsiteY21" fmla="*/ 331076 h 725213"/>
              <a:gd name="connsiteX22" fmla="*/ 1135117 w 1363717"/>
              <a:gd name="connsiteY22" fmla="*/ 268013 h 725213"/>
              <a:gd name="connsiteX23" fmla="*/ 1166648 w 1363717"/>
              <a:gd name="connsiteY23" fmla="*/ 220717 h 725213"/>
              <a:gd name="connsiteX24" fmla="*/ 1182414 w 1363717"/>
              <a:gd name="connsiteY24" fmla="*/ 197069 h 725213"/>
              <a:gd name="connsiteX25" fmla="*/ 1206062 w 1363717"/>
              <a:gd name="connsiteY25" fmla="*/ 173420 h 725213"/>
              <a:gd name="connsiteX26" fmla="*/ 1245476 w 1363717"/>
              <a:gd name="connsiteY26" fmla="*/ 118241 h 725213"/>
              <a:gd name="connsiteX27" fmla="*/ 1284889 w 1363717"/>
              <a:gd name="connsiteY27" fmla="*/ 47296 h 725213"/>
              <a:gd name="connsiteX28" fmla="*/ 1308538 w 1363717"/>
              <a:gd name="connsiteY28" fmla="*/ 31531 h 725213"/>
              <a:gd name="connsiteX29" fmla="*/ 1332186 w 1363717"/>
              <a:gd name="connsiteY29" fmla="*/ 7882 h 725213"/>
              <a:gd name="connsiteX30" fmla="*/ 1363717 w 1363717"/>
              <a:gd name="connsiteY30" fmla="*/ 0 h 72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3717" h="725213">
                <a:moveTo>
                  <a:pt x="0" y="662151"/>
                </a:moveTo>
                <a:cubicBezTo>
                  <a:pt x="26276" y="672661"/>
                  <a:pt x="51979" y="684733"/>
                  <a:pt x="78827" y="693682"/>
                </a:cubicBezTo>
                <a:cubicBezTo>
                  <a:pt x="86710" y="696310"/>
                  <a:pt x="94364" y="699762"/>
                  <a:pt x="102476" y="701565"/>
                </a:cubicBezTo>
                <a:cubicBezTo>
                  <a:pt x="118078" y="705032"/>
                  <a:pt x="134047" y="706589"/>
                  <a:pt x="149772" y="709448"/>
                </a:cubicBezTo>
                <a:cubicBezTo>
                  <a:pt x="162954" y="711845"/>
                  <a:pt x="175838" y="716170"/>
                  <a:pt x="189186" y="717331"/>
                </a:cubicBezTo>
                <a:cubicBezTo>
                  <a:pt x="236378" y="721434"/>
                  <a:pt x="283779" y="722586"/>
                  <a:pt x="331076" y="725213"/>
                </a:cubicBezTo>
                <a:cubicBezTo>
                  <a:pt x="386255" y="722586"/>
                  <a:pt x="441535" y="721568"/>
                  <a:pt x="496614" y="717331"/>
                </a:cubicBezTo>
                <a:cubicBezTo>
                  <a:pt x="547325" y="713430"/>
                  <a:pt x="524241" y="709926"/>
                  <a:pt x="567558" y="693682"/>
                </a:cubicBezTo>
                <a:cubicBezTo>
                  <a:pt x="577702" y="689878"/>
                  <a:pt x="588672" y="688776"/>
                  <a:pt x="599089" y="685800"/>
                </a:cubicBezTo>
                <a:cubicBezTo>
                  <a:pt x="607079" y="683517"/>
                  <a:pt x="614855" y="680545"/>
                  <a:pt x="622738" y="677917"/>
                </a:cubicBezTo>
                <a:cubicBezTo>
                  <a:pt x="638503" y="667407"/>
                  <a:pt x="652059" y="652378"/>
                  <a:pt x="670034" y="646386"/>
                </a:cubicBezTo>
                <a:cubicBezTo>
                  <a:pt x="704831" y="634787"/>
                  <a:pt x="686251" y="642219"/>
                  <a:pt x="725214" y="622738"/>
                </a:cubicBezTo>
                <a:cubicBezTo>
                  <a:pt x="760472" y="569848"/>
                  <a:pt x="718938" y="621666"/>
                  <a:pt x="764627" y="591207"/>
                </a:cubicBezTo>
                <a:cubicBezTo>
                  <a:pt x="773903" y="585023"/>
                  <a:pt x="779476" y="574402"/>
                  <a:pt x="788276" y="567558"/>
                </a:cubicBezTo>
                <a:cubicBezTo>
                  <a:pt x="803232" y="555925"/>
                  <a:pt x="819807" y="546537"/>
                  <a:pt x="835572" y="536027"/>
                </a:cubicBezTo>
                <a:cubicBezTo>
                  <a:pt x="843455" y="530772"/>
                  <a:pt x="852521" y="526961"/>
                  <a:pt x="859220" y="520262"/>
                </a:cubicBezTo>
                <a:cubicBezTo>
                  <a:pt x="888744" y="490738"/>
                  <a:pt x="872293" y="500138"/>
                  <a:pt x="906517" y="488731"/>
                </a:cubicBezTo>
                <a:cubicBezTo>
                  <a:pt x="965230" y="449587"/>
                  <a:pt x="893119" y="499896"/>
                  <a:pt x="953814" y="449317"/>
                </a:cubicBezTo>
                <a:cubicBezTo>
                  <a:pt x="961092" y="443252"/>
                  <a:pt x="970269" y="439717"/>
                  <a:pt x="977462" y="433551"/>
                </a:cubicBezTo>
                <a:cubicBezTo>
                  <a:pt x="1044358" y="376211"/>
                  <a:pt x="978355" y="422445"/>
                  <a:pt x="1032641" y="386255"/>
                </a:cubicBezTo>
                <a:cubicBezTo>
                  <a:pt x="1040524" y="375745"/>
                  <a:pt x="1047739" y="364699"/>
                  <a:pt x="1056289" y="354724"/>
                </a:cubicBezTo>
                <a:cubicBezTo>
                  <a:pt x="1063544" y="346260"/>
                  <a:pt x="1073094" y="339876"/>
                  <a:pt x="1079938" y="331076"/>
                </a:cubicBezTo>
                <a:cubicBezTo>
                  <a:pt x="1129460" y="267405"/>
                  <a:pt x="1089336" y="298535"/>
                  <a:pt x="1135117" y="268013"/>
                </a:cubicBezTo>
                <a:lnTo>
                  <a:pt x="1166648" y="220717"/>
                </a:lnTo>
                <a:cubicBezTo>
                  <a:pt x="1171903" y="212834"/>
                  <a:pt x="1175715" y="203768"/>
                  <a:pt x="1182414" y="197069"/>
                </a:cubicBezTo>
                <a:lnTo>
                  <a:pt x="1206062" y="173420"/>
                </a:lnTo>
                <a:cubicBezTo>
                  <a:pt x="1223874" y="119986"/>
                  <a:pt x="1198717" y="183705"/>
                  <a:pt x="1245476" y="118241"/>
                </a:cubicBezTo>
                <a:cubicBezTo>
                  <a:pt x="1271612" y="81651"/>
                  <a:pt x="1220786" y="90029"/>
                  <a:pt x="1284889" y="47296"/>
                </a:cubicBezTo>
                <a:cubicBezTo>
                  <a:pt x="1292772" y="42041"/>
                  <a:pt x="1301260" y="37596"/>
                  <a:pt x="1308538" y="31531"/>
                </a:cubicBezTo>
                <a:cubicBezTo>
                  <a:pt x="1317102" y="24394"/>
                  <a:pt x="1322507" y="13413"/>
                  <a:pt x="1332186" y="7882"/>
                </a:cubicBezTo>
                <a:cubicBezTo>
                  <a:pt x="1341592" y="2507"/>
                  <a:pt x="1363717" y="0"/>
                  <a:pt x="136371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95D971CC-D329-49E2-AC7D-38A4776D205D}"/>
              </a:ext>
            </a:extLst>
          </p:cNvPr>
          <p:cNvSpPr/>
          <p:nvPr/>
        </p:nvSpPr>
        <p:spPr>
          <a:xfrm>
            <a:off x="3720662" y="2412124"/>
            <a:ext cx="3917731" cy="1158766"/>
          </a:xfrm>
          <a:custGeom>
            <a:avLst/>
            <a:gdLst>
              <a:gd name="connsiteX0" fmla="*/ 0 w 3917731"/>
              <a:gd name="connsiteY0" fmla="*/ 977462 h 1158766"/>
              <a:gd name="connsiteX1" fmla="*/ 39414 w 3917731"/>
              <a:gd name="connsiteY1" fmla="*/ 969579 h 1158766"/>
              <a:gd name="connsiteX2" fmla="*/ 118241 w 3917731"/>
              <a:gd name="connsiteY2" fmla="*/ 961697 h 1158766"/>
              <a:gd name="connsiteX3" fmla="*/ 212835 w 3917731"/>
              <a:gd name="connsiteY3" fmla="*/ 938048 h 1158766"/>
              <a:gd name="connsiteX4" fmla="*/ 323193 w 3917731"/>
              <a:gd name="connsiteY4" fmla="*/ 914400 h 1158766"/>
              <a:gd name="connsiteX5" fmla="*/ 370490 w 3917731"/>
              <a:gd name="connsiteY5" fmla="*/ 890752 h 1158766"/>
              <a:gd name="connsiteX6" fmla="*/ 394138 w 3917731"/>
              <a:gd name="connsiteY6" fmla="*/ 882869 h 1158766"/>
              <a:gd name="connsiteX7" fmla="*/ 449317 w 3917731"/>
              <a:gd name="connsiteY7" fmla="*/ 843455 h 1158766"/>
              <a:gd name="connsiteX8" fmla="*/ 480848 w 3917731"/>
              <a:gd name="connsiteY8" fmla="*/ 835573 h 1158766"/>
              <a:gd name="connsiteX9" fmla="*/ 504497 w 3917731"/>
              <a:gd name="connsiteY9" fmla="*/ 819807 h 1158766"/>
              <a:gd name="connsiteX10" fmla="*/ 536028 w 3917731"/>
              <a:gd name="connsiteY10" fmla="*/ 804042 h 1158766"/>
              <a:gd name="connsiteX11" fmla="*/ 567559 w 3917731"/>
              <a:gd name="connsiteY11" fmla="*/ 780393 h 1158766"/>
              <a:gd name="connsiteX12" fmla="*/ 591207 w 3917731"/>
              <a:gd name="connsiteY12" fmla="*/ 772510 h 1158766"/>
              <a:gd name="connsiteX13" fmla="*/ 622738 w 3917731"/>
              <a:gd name="connsiteY13" fmla="*/ 756745 h 1158766"/>
              <a:gd name="connsiteX14" fmla="*/ 693683 w 3917731"/>
              <a:gd name="connsiteY14" fmla="*/ 701566 h 1158766"/>
              <a:gd name="connsiteX15" fmla="*/ 717331 w 3917731"/>
              <a:gd name="connsiteY15" fmla="*/ 685800 h 1158766"/>
              <a:gd name="connsiteX16" fmla="*/ 740979 w 3917731"/>
              <a:gd name="connsiteY16" fmla="*/ 670035 h 1158766"/>
              <a:gd name="connsiteX17" fmla="*/ 772510 w 3917731"/>
              <a:gd name="connsiteY17" fmla="*/ 638504 h 1158766"/>
              <a:gd name="connsiteX18" fmla="*/ 819807 w 3917731"/>
              <a:gd name="connsiteY18" fmla="*/ 606973 h 1158766"/>
              <a:gd name="connsiteX19" fmla="*/ 867104 w 3917731"/>
              <a:gd name="connsiteY19" fmla="*/ 559676 h 1158766"/>
              <a:gd name="connsiteX20" fmla="*/ 890752 w 3917731"/>
              <a:gd name="connsiteY20" fmla="*/ 536028 h 1158766"/>
              <a:gd name="connsiteX21" fmla="*/ 906517 w 3917731"/>
              <a:gd name="connsiteY21" fmla="*/ 488731 h 1158766"/>
              <a:gd name="connsiteX22" fmla="*/ 938048 w 3917731"/>
              <a:gd name="connsiteY22" fmla="*/ 441435 h 1158766"/>
              <a:gd name="connsiteX23" fmla="*/ 961697 w 3917731"/>
              <a:gd name="connsiteY23" fmla="*/ 394138 h 1158766"/>
              <a:gd name="connsiteX24" fmla="*/ 993228 w 3917731"/>
              <a:gd name="connsiteY24" fmla="*/ 354724 h 1158766"/>
              <a:gd name="connsiteX25" fmla="*/ 1008993 w 3917731"/>
              <a:gd name="connsiteY25" fmla="*/ 331076 h 1158766"/>
              <a:gd name="connsiteX26" fmla="*/ 1032641 w 3917731"/>
              <a:gd name="connsiteY26" fmla="*/ 315310 h 1158766"/>
              <a:gd name="connsiteX27" fmla="*/ 1064172 w 3917731"/>
              <a:gd name="connsiteY27" fmla="*/ 291662 h 1158766"/>
              <a:gd name="connsiteX28" fmla="*/ 1111469 w 3917731"/>
              <a:gd name="connsiteY28" fmla="*/ 260131 h 1158766"/>
              <a:gd name="connsiteX29" fmla="*/ 1150883 w 3917731"/>
              <a:gd name="connsiteY29" fmla="*/ 212835 h 1158766"/>
              <a:gd name="connsiteX30" fmla="*/ 1174531 w 3917731"/>
              <a:gd name="connsiteY30" fmla="*/ 204952 h 1158766"/>
              <a:gd name="connsiteX31" fmla="*/ 1221828 w 3917731"/>
              <a:gd name="connsiteY31" fmla="*/ 173421 h 1158766"/>
              <a:gd name="connsiteX32" fmla="*/ 1245476 w 3917731"/>
              <a:gd name="connsiteY32" fmla="*/ 157655 h 1158766"/>
              <a:gd name="connsiteX33" fmla="*/ 1269124 w 3917731"/>
              <a:gd name="connsiteY33" fmla="*/ 149773 h 1158766"/>
              <a:gd name="connsiteX34" fmla="*/ 1292772 w 3917731"/>
              <a:gd name="connsiteY34" fmla="*/ 134007 h 1158766"/>
              <a:gd name="connsiteX35" fmla="*/ 1332186 w 3917731"/>
              <a:gd name="connsiteY35" fmla="*/ 126124 h 1158766"/>
              <a:gd name="connsiteX36" fmla="*/ 1418897 w 3917731"/>
              <a:gd name="connsiteY36" fmla="*/ 110359 h 1158766"/>
              <a:gd name="connsiteX37" fmla="*/ 1568669 w 3917731"/>
              <a:gd name="connsiteY37" fmla="*/ 126124 h 1158766"/>
              <a:gd name="connsiteX38" fmla="*/ 1623848 w 3917731"/>
              <a:gd name="connsiteY38" fmla="*/ 165538 h 1158766"/>
              <a:gd name="connsiteX39" fmla="*/ 1647497 w 3917731"/>
              <a:gd name="connsiteY39" fmla="*/ 173421 h 1158766"/>
              <a:gd name="connsiteX40" fmla="*/ 1671145 w 3917731"/>
              <a:gd name="connsiteY40" fmla="*/ 189186 h 1158766"/>
              <a:gd name="connsiteX41" fmla="*/ 1749972 w 3917731"/>
              <a:gd name="connsiteY41" fmla="*/ 236483 h 1158766"/>
              <a:gd name="connsiteX42" fmla="*/ 1805152 w 3917731"/>
              <a:gd name="connsiteY42" fmla="*/ 283779 h 1158766"/>
              <a:gd name="connsiteX43" fmla="*/ 1860331 w 3917731"/>
              <a:gd name="connsiteY43" fmla="*/ 323193 h 1158766"/>
              <a:gd name="connsiteX44" fmla="*/ 1883979 w 3917731"/>
              <a:gd name="connsiteY44" fmla="*/ 346842 h 1158766"/>
              <a:gd name="connsiteX45" fmla="*/ 1931276 w 3917731"/>
              <a:gd name="connsiteY45" fmla="*/ 378373 h 1158766"/>
              <a:gd name="connsiteX46" fmla="*/ 1978572 w 3917731"/>
              <a:gd name="connsiteY46" fmla="*/ 449317 h 1158766"/>
              <a:gd name="connsiteX47" fmla="*/ 1994338 w 3917731"/>
              <a:gd name="connsiteY47" fmla="*/ 472966 h 1158766"/>
              <a:gd name="connsiteX48" fmla="*/ 2002221 w 3917731"/>
              <a:gd name="connsiteY48" fmla="*/ 496614 h 1158766"/>
              <a:gd name="connsiteX49" fmla="*/ 2049517 w 3917731"/>
              <a:gd name="connsiteY49" fmla="*/ 520262 h 1158766"/>
              <a:gd name="connsiteX50" fmla="*/ 2128345 w 3917731"/>
              <a:gd name="connsiteY50" fmla="*/ 575442 h 1158766"/>
              <a:gd name="connsiteX51" fmla="*/ 2151993 w 3917731"/>
              <a:gd name="connsiteY51" fmla="*/ 591207 h 1158766"/>
              <a:gd name="connsiteX52" fmla="*/ 2199290 w 3917731"/>
              <a:gd name="connsiteY52" fmla="*/ 646386 h 1158766"/>
              <a:gd name="connsiteX53" fmla="*/ 2238704 w 3917731"/>
              <a:gd name="connsiteY53" fmla="*/ 670035 h 1158766"/>
              <a:gd name="connsiteX54" fmla="*/ 2317531 w 3917731"/>
              <a:gd name="connsiteY54" fmla="*/ 717331 h 1158766"/>
              <a:gd name="connsiteX55" fmla="*/ 2372710 w 3917731"/>
              <a:gd name="connsiteY55" fmla="*/ 788276 h 1158766"/>
              <a:gd name="connsiteX56" fmla="*/ 2388476 w 3917731"/>
              <a:gd name="connsiteY56" fmla="*/ 811924 h 1158766"/>
              <a:gd name="connsiteX57" fmla="*/ 2412124 w 3917731"/>
              <a:gd name="connsiteY57" fmla="*/ 859221 h 1158766"/>
              <a:gd name="connsiteX58" fmla="*/ 2427890 w 3917731"/>
              <a:gd name="connsiteY58" fmla="*/ 890752 h 1158766"/>
              <a:gd name="connsiteX59" fmla="*/ 2459421 w 3917731"/>
              <a:gd name="connsiteY59" fmla="*/ 938048 h 1158766"/>
              <a:gd name="connsiteX60" fmla="*/ 2483069 w 3917731"/>
              <a:gd name="connsiteY60" fmla="*/ 993228 h 1158766"/>
              <a:gd name="connsiteX61" fmla="*/ 2490952 w 3917731"/>
              <a:gd name="connsiteY61" fmla="*/ 1016876 h 1158766"/>
              <a:gd name="connsiteX62" fmla="*/ 2514600 w 3917731"/>
              <a:gd name="connsiteY62" fmla="*/ 1032642 h 1158766"/>
              <a:gd name="connsiteX63" fmla="*/ 2538248 w 3917731"/>
              <a:gd name="connsiteY63" fmla="*/ 1087821 h 1158766"/>
              <a:gd name="connsiteX64" fmla="*/ 2561897 w 3917731"/>
              <a:gd name="connsiteY64" fmla="*/ 1095704 h 1158766"/>
              <a:gd name="connsiteX65" fmla="*/ 2585545 w 3917731"/>
              <a:gd name="connsiteY65" fmla="*/ 1111469 h 1158766"/>
              <a:gd name="connsiteX66" fmla="*/ 2609193 w 3917731"/>
              <a:gd name="connsiteY66" fmla="*/ 1119352 h 1158766"/>
              <a:gd name="connsiteX67" fmla="*/ 2695904 w 3917731"/>
              <a:gd name="connsiteY67" fmla="*/ 1158766 h 1158766"/>
              <a:gd name="connsiteX68" fmla="*/ 2782614 w 3917731"/>
              <a:gd name="connsiteY68" fmla="*/ 1150883 h 1158766"/>
              <a:gd name="connsiteX69" fmla="*/ 2822028 w 3917731"/>
              <a:gd name="connsiteY69" fmla="*/ 1103586 h 1158766"/>
              <a:gd name="connsiteX70" fmla="*/ 2845676 w 3917731"/>
              <a:gd name="connsiteY70" fmla="*/ 1087821 h 1158766"/>
              <a:gd name="connsiteX71" fmla="*/ 2877207 w 3917731"/>
              <a:gd name="connsiteY71" fmla="*/ 1048407 h 1158766"/>
              <a:gd name="connsiteX72" fmla="*/ 2885090 w 3917731"/>
              <a:gd name="connsiteY72" fmla="*/ 1024759 h 1158766"/>
              <a:gd name="connsiteX73" fmla="*/ 2900855 w 3917731"/>
              <a:gd name="connsiteY73" fmla="*/ 1001110 h 1158766"/>
              <a:gd name="connsiteX74" fmla="*/ 2924504 w 3917731"/>
              <a:gd name="connsiteY74" fmla="*/ 953814 h 1158766"/>
              <a:gd name="connsiteX75" fmla="*/ 2932386 w 3917731"/>
              <a:gd name="connsiteY75" fmla="*/ 930166 h 1158766"/>
              <a:gd name="connsiteX76" fmla="*/ 2971800 w 3917731"/>
              <a:gd name="connsiteY76" fmla="*/ 874986 h 1158766"/>
              <a:gd name="connsiteX77" fmla="*/ 3026979 w 3917731"/>
              <a:gd name="connsiteY77" fmla="*/ 811924 h 1158766"/>
              <a:gd name="connsiteX78" fmla="*/ 3058510 w 3917731"/>
              <a:gd name="connsiteY78" fmla="*/ 764628 h 1158766"/>
              <a:gd name="connsiteX79" fmla="*/ 3090041 w 3917731"/>
              <a:gd name="connsiteY79" fmla="*/ 717331 h 1158766"/>
              <a:gd name="connsiteX80" fmla="*/ 3105807 w 3917731"/>
              <a:gd name="connsiteY80" fmla="*/ 693683 h 1158766"/>
              <a:gd name="connsiteX81" fmla="*/ 3129455 w 3917731"/>
              <a:gd name="connsiteY81" fmla="*/ 670035 h 1158766"/>
              <a:gd name="connsiteX82" fmla="*/ 3145221 w 3917731"/>
              <a:gd name="connsiteY82" fmla="*/ 646386 h 1158766"/>
              <a:gd name="connsiteX83" fmla="*/ 3153104 w 3917731"/>
              <a:gd name="connsiteY83" fmla="*/ 622738 h 1158766"/>
              <a:gd name="connsiteX84" fmla="*/ 3176752 w 3917731"/>
              <a:gd name="connsiteY84" fmla="*/ 606973 h 1158766"/>
              <a:gd name="connsiteX85" fmla="*/ 3208283 w 3917731"/>
              <a:gd name="connsiteY85" fmla="*/ 559676 h 1158766"/>
              <a:gd name="connsiteX86" fmla="*/ 3224048 w 3917731"/>
              <a:gd name="connsiteY86" fmla="*/ 536028 h 1158766"/>
              <a:gd name="connsiteX87" fmla="*/ 3271345 w 3917731"/>
              <a:gd name="connsiteY87" fmla="*/ 488731 h 1158766"/>
              <a:gd name="connsiteX88" fmla="*/ 3294993 w 3917731"/>
              <a:gd name="connsiteY88" fmla="*/ 465083 h 1158766"/>
              <a:gd name="connsiteX89" fmla="*/ 3310759 w 3917731"/>
              <a:gd name="connsiteY89" fmla="*/ 441435 h 1158766"/>
              <a:gd name="connsiteX90" fmla="*/ 3334407 w 3917731"/>
              <a:gd name="connsiteY90" fmla="*/ 425669 h 1158766"/>
              <a:gd name="connsiteX91" fmla="*/ 3358055 w 3917731"/>
              <a:gd name="connsiteY91" fmla="*/ 402021 h 1158766"/>
              <a:gd name="connsiteX92" fmla="*/ 3405352 w 3917731"/>
              <a:gd name="connsiteY92" fmla="*/ 370490 h 1158766"/>
              <a:gd name="connsiteX93" fmla="*/ 3444766 w 3917731"/>
              <a:gd name="connsiteY93" fmla="*/ 338959 h 1158766"/>
              <a:gd name="connsiteX94" fmla="*/ 3468414 w 3917731"/>
              <a:gd name="connsiteY94" fmla="*/ 315310 h 1158766"/>
              <a:gd name="connsiteX95" fmla="*/ 3523593 w 3917731"/>
              <a:gd name="connsiteY95" fmla="*/ 283779 h 1158766"/>
              <a:gd name="connsiteX96" fmla="*/ 3555124 w 3917731"/>
              <a:gd name="connsiteY96" fmla="*/ 260131 h 1158766"/>
              <a:gd name="connsiteX97" fmla="*/ 3602421 w 3917731"/>
              <a:gd name="connsiteY97" fmla="*/ 228600 h 1158766"/>
              <a:gd name="connsiteX98" fmla="*/ 3649717 w 3917731"/>
              <a:gd name="connsiteY98" fmla="*/ 181304 h 1158766"/>
              <a:gd name="connsiteX99" fmla="*/ 3673366 w 3917731"/>
              <a:gd name="connsiteY99" fmla="*/ 165538 h 1158766"/>
              <a:gd name="connsiteX100" fmla="*/ 3720662 w 3917731"/>
              <a:gd name="connsiteY100" fmla="*/ 118242 h 1158766"/>
              <a:gd name="connsiteX101" fmla="*/ 3752193 w 3917731"/>
              <a:gd name="connsiteY101" fmla="*/ 102476 h 1158766"/>
              <a:gd name="connsiteX102" fmla="*/ 3775841 w 3917731"/>
              <a:gd name="connsiteY102" fmla="*/ 78828 h 1158766"/>
              <a:gd name="connsiteX103" fmla="*/ 3823138 w 3917731"/>
              <a:gd name="connsiteY103" fmla="*/ 47297 h 1158766"/>
              <a:gd name="connsiteX104" fmla="*/ 3846786 w 3917731"/>
              <a:gd name="connsiteY104" fmla="*/ 31531 h 1158766"/>
              <a:gd name="connsiteX105" fmla="*/ 3894083 w 3917731"/>
              <a:gd name="connsiteY105" fmla="*/ 7883 h 1158766"/>
              <a:gd name="connsiteX106" fmla="*/ 3917731 w 3917731"/>
              <a:gd name="connsiteY106" fmla="*/ 0 h 1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917731" h="1158766">
                <a:moveTo>
                  <a:pt x="0" y="977462"/>
                </a:moveTo>
                <a:cubicBezTo>
                  <a:pt x="13138" y="974834"/>
                  <a:pt x="26133" y="971350"/>
                  <a:pt x="39414" y="969579"/>
                </a:cubicBezTo>
                <a:cubicBezTo>
                  <a:pt x="65589" y="966089"/>
                  <a:pt x="92194" y="966038"/>
                  <a:pt x="118241" y="961697"/>
                </a:cubicBezTo>
                <a:cubicBezTo>
                  <a:pt x="165564" y="953810"/>
                  <a:pt x="173408" y="945933"/>
                  <a:pt x="212835" y="938048"/>
                </a:cubicBezTo>
                <a:cubicBezTo>
                  <a:pt x="243007" y="932014"/>
                  <a:pt x="289633" y="923989"/>
                  <a:pt x="323193" y="914400"/>
                </a:cubicBezTo>
                <a:cubicBezTo>
                  <a:pt x="369421" y="901191"/>
                  <a:pt x="324429" y="913782"/>
                  <a:pt x="370490" y="890752"/>
                </a:cubicBezTo>
                <a:cubicBezTo>
                  <a:pt x="377922" y="887036"/>
                  <a:pt x="386255" y="885497"/>
                  <a:pt x="394138" y="882869"/>
                </a:cubicBezTo>
                <a:cubicBezTo>
                  <a:pt x="397723" y="880181"/>
                  <a:pt x="440356" y="847296"/>
                  <a:pt x="449317" y="843455"/>
                </a:cubicBezTo>
                <a:cubicBezTo>
                  <a:pt x="459275" y="839187"/>
                  <a:pt x="470338" y="838200"/>
                  <a:pt x="480848" y="835573"/>
                </a:cubicBezTo>
                <a:cubicBezTo>
                  <a:pt x="488731" y="830318"/>
                  <a:pt x="496271" y="824507"/>
                  <a:pt x="504497" y="819807"/>
                </a:cubicBezTo>
                <a:cubicBezTo>
                  <a:pt x="514700" y="813977"/>
                  <a:pt x="526063" y="810270"/>
                  <a:pt x="536028" y="804042"/>
                </a:cubicBezTo>
                <a:cubicBezTo>
                  <a:pt x="547169" y="797079"/>
                  <a:pt x="556152" y="786911"/>
                  <a:pt x="567559" y="780393"/>
                </a:cubicBezTo>
                <a:cubicBezTo>
                  <a:pt x="574773" y="776270"/>
                  <a:pt x="583570" y="775783"/>
                  <a:pt x="591207" y="772510"/>
                </a:cubicBezTo>
                <a:cubicBezTo>
                  <a:pt x="602008" y="767881"/>
                  <a:pt x="612228" y="762000"/>
                  <a:pt x="622738" y="756745"/>
                </a:cubicBezTo>
                <a:cubicBezTo>
                  <a:pt x="659785" y="719698"/>
                  <a:pt x="637108" y="739283"/>
                  <a:pt x="693683" y="701566"/>
                </a:cubicBezTo>
                <a:lnTo>
                  <a:pt x="717331" y="685800"/>
                </a:lnTo>
                <a:cubicBezTo>
                  <a:pt x="725214" y="680545"/>
                  <a:pt x="734280" y="676734"/>
                  <a:pt x="740979" y="670035"/>
                </a:cubicBezTo>
                <a:cubicBezTo>
                  <a:pt x="751489" y="659525"/>
                  <a:pt x="760903" y="647789"/>
                  <a:pt x="772510" y="638504"/>
                </a:cubicBezTo>
                <a:cubicBezTo>
                  <a:pt x="787306" y="626667"/>
                  <a:pt x="806409" y="620371"/>
                  <a:pt x="819807" y="606973"/>
                </a:cubicBezTo>
                <a:lnTo>
                  <a:pt x="867104" y="559676"/>
                </a:lnTo>
                <a:lnTo>
                  <a:pt x="890752" y="536028"/>
                </a:lnTo>
                <a:cubicBezTo>
                  <a:pt x="896007" y="520262"/>
                  <a:pt x="897299" y="502558"/>
                  <a:pt x="906517" y="488731"/>
                </a:cubicBezTo>
                <a:cubicBezTo>
                  <a:pt x="917027" y="472966"/>
                  <a:pt x="932056" y="459410"/>
                  <a:pt x="938048" y="441435"/>
                </a:cubicBezTo>
                <a:cubicBezTo>
                  <a:pt x="948927" y="408798"/>
                  <a:pt x="941322" y="424700"/>
                  <a:pt x="961697" y="394138"/>
                </a:cubicBezTo>
                <a:cubicBezTo>
                  <a:pt x="977041" y="348101"/>
                  <a:pt x="957572" y="390380"/>
                  <a:pt x="993228" y="354724"/>
                </a:cubicBezTo>
                <a:cubicBezTo>
                  <a:pt x="999927" y="348025"/>
                  <a:pt x="1002294" y="337775"/>
                  <a:pt x="1008993" y="331076"/>
                </a:cubicBezTo>
                <a:cubicBezTo>
                  <a:pt x="1015692" y="324377"/>
                  <a:pt x="1024932" y="320817"/>
                  <a:pt x="1032641" y="315310"/>
                </a:cubicBezTo>
                <a:cubicBezTo>
                  <a:pt x="1043332" y="307674"/>
                  <a:pt x="1054197" y="300212"/>
                  <a:pt x="1064172" y="291662"/>
                </a:cubicBezTo>
                <a:cubicBezTo>
                  <a:pt x="1101748" y="259455"/>
                  <a:pt x="1071244" y="273540"/>
                  <a:pt x="1111469" y="260131"/>
                </a:cubicBezTo>
                <a:cubicBezTo>
                  <a:pt x="1123102" y="242682"/>
                  <a:pt x="1132676" y="224973"/>
                  <a:pt x="1150883" y="212835"/>
                </a:cubicBezTo>
                <a:cubicBezTo>
                  <a:pt x="1157797" y="208226"/>
                  <a:pt x="1167268" y="208987"/>
                  <a:pt x="1174531" y="204952"/>
                </a:cubicBezTo>
                <a:cubicBezTo>
                  <a:pt x="1191094" y="195750"/>
                  <a:pt x="1206062" y="183931"/>
                  <a:pt x="1221828" y="173421"/>
                </a:cubicBezTo>
                <a:cubicBezTo>
                  <a:pt x="1229711" y="168166"/>
                  <a:pt x="1236488" y="160651"/>
                  <a:pt x="1245476" y="157655"/>
                </a:cubicBezTo>
                <a:lnTo>
                  <a:pt x="1269124" y="149773"/>
                </a:lnTo>
                <a:cubicBezTo>
                  <a:pt x="1277007" y="144518"/>
                  <a:pt x="1283901" y="137334"/>
                  <a:pt x="1292772" y="134007"/>
                </a:cubicBezTo>
                <a:cubicBezTo>
                  <a:pt x="1305317" y="129302"/>
                  <a:pt x="1319188" y="129373"/>
                  <a:pt x="1332186" y="126124"/>
                </a:cubicBezTo>
                <a:cubicBezTo>
                  <a:pt x="1405090" y="107899"/>
                  <a:pt x="1273254" y="128565"/>
                  <a:pt x="1418897" y="110359"/>
                </a:cubicBezTo>
                <a:cubicBezTo>
                  <a:pt x="1430444" y="111081"/>
                  <a:pt x="1529296" y="106437"/>
                  <a:pt x="1568669" y="126124"/>
                </a:cubicBezTo>
                <a:cubicBezTo>
                  <a:pt x="1593056" y="138317"/>
                  <a:pt x="1598872" y="151266"/>
                  <a:pt x="1623848" y="165538"/>
                </a:cubicBezTo>
                <a:cubicBezTo>
                  <a:pt x="1631063" y="169661"/>
                  <a:pt x="1640065" y="169705"/>
                  <a:pt x="1647497" y="173421"/>
                </a:cubicBezTo>
                <a:cubicBezTo>
                  <a:pt x="1655971" y="177658"/>
                  <a:pt x="1662920" y="184486"/>
                  <a:pt x="1671145" y="189186"/>
                </a:cubicBezTo>
                <a:cubicBezTo>
                  <a:pt x="1700173" y="205774"/>
                  <a:pt x="1724260" y="210772"/>
                  <a:pt x="1749972" y="236483"/>
                </a:cubicBezTo>
                <a:cubicBezTo>
                  <a:pt x="1808668" y="295177"/>
                  <a:pt x="1734348" y="223089"/>
                  <a:pt x="1805152" y="283779"/>
                </a:cubicBezTo>
                <a:cubicBezTo>
                  <a:pt x="1849893" y="322129"/>
                  <a:pt x="1805353" y="295705"/>
                  <a:pt x="1860331" y="323193"/>
                </a:cubicBezTo>
                <a:cubicBezTo>
                  <a:pt x="1868214" y="331076"/>
                  <a:pt x="1875179" y="339998"/>
                  <a:pt x="1883979" y="346842"/>
                </a:cubicBezTo>
                <a:cubicBezTo>
                  <a:pt x="1898936" y="358475"/>
                  <a:pt x="1931276" y="378373"/>
                  <a:pt x="1931276" y="378373"/>
                </a:cubicBezTo>
                <a:lnTo>
                  <a:pt x="1978572" y="449317"/>
                </a:lnTo>
                <a:cubicBezTo>
                  <a:pt x="1983827" y="457200"/>
                  <a:pt x="1991342" y="463978"/>
                  <a:pt x="1994338" y="472966"/>
                </a:cubicBezTo>
                <a:cubicBezTo>
                  <a:pt x="1996966" y="480849"/>
                  <a:pt x="1997030" y="490126"/>
                  <a:pt x="2002221" y="496614"/>
                </a:cubicBezTo>
                <a:cubicBezTo>
                  <a:pt x="2019017" y="517609"/>
                  <a:pt x="2028955" y="508838"/>
                  <a:pt x="2049517" y="520262"/>
                </a:cubicBezTo>
                <a:cubicBezTo>
                  <a:pt x="2082147" y="538390"/>
                  <a:pt x="2099405" y="554771"/>
                  <a:pt x="2128345" y="575442"/>
                </a:cubicBezTo>
                <a:cubicBezTo>
                  <a:pt x="2136054" y="580949"/>
                  <a:pt x="2144110" y="585952"/>
                  <a:pt x="2151993" y="591207"/>
                </a:cubicBezTo>
                <a:cubicBezTo>
                  <a:pt x="2165696" y="609478"/>
                  <a:pt x="2180465" y="632267"/>
                  <a:pt x="2199290" y="646386"/>
                </a:cubicBezTo>
                <a:cubicBezTo>
                  <a:pt x="2211547" y="655579"/>
                  <a:pt x="2225778" y="661809"/>
                  <a:pt x="2238704" y="670035"/>
                </a:cubicBezTo>
                <a:cubicBezTo>
                  <a:pt x="2308456" y="714424"/>
                  <a:pt x="2261189" y="689161"/>
                  <a:pt x="2317531" y="717331"/>
                </a:cubicBezTo>
                <a:cubicBezTo>
                  <a:pt x="2354578" y="754378"/>
                  <a:pt x="2334993" y="731701"/>
                  <a:pt x="2372710" y="788276"/>
                </a:cubicBezTo>
                <a:lnTo>
                  <a:pt x="2388476" y="811924"/>
                </a:lnTo>
                <a:cubicBezTo>
                  <a:pt x="2402928" y="855281"/>
                  <a:pt x="2387676" y="816437"/>
                  <a:pt x="2412124" y="859221"/>
                </a:cubicBezTo>
                <a:cubicBezTo>
                  <a:pt x="2417954" y="869424"/>
                  <a:pt x="2421844" y="880676"/>
                  <a:pt x="2427890" y="890752"/>
                </a:cubicBezTo>
                <a:cubicBezTo>
                  <a:pt x="2437639" y="906999"/>
                  <a:pt x="2459421" y="938048"/>
                  <a:pt x="2459421" y="938048"/>
                </a:cubicBezTo>
                <a:cubicBezTo>
                  <a:pt x="2477907" y="993506"/>
                  <a:pt x="2453849" y="925047"/>
                  <a:pt x="2483069" y="993228"/>
                </a:cubicBezTo>
                <a:cubicBezTo>
                  <a:pt x="2486342" y="1000865"/>
                  <a:pt x="2485761" y="1010388"/>
                  <a:pt x="2490952" y="1016876"/>
                </a:cubicBezTo>
                <a:cubicBezTo>
                  <a:pt x="2496870" y="1024274"/>
                  <a:pt x="2506717" y="1027387"/>
                  <a:pt x="2514600" y="1032642"/>
                </a:cubicBezTo>
                <a:cubicBezTo>
                  <a:pt x="2519311" y="1046773"/>
                  <a:pt x="2528509" y="1078082"/>
                  <a:pt x="2538248" y="1087821"/>
                </a:cubicBezTo>
                <a:cubicBezTo>
                  <a:pt x="2544124" y="1093697"/>
                  <a:pt x="2554465" y="1091988"/>
                  <a:pt x="2561897" y="1095704"/>
                </a:cubicBezTo>
                <a:cubicBezTo>
                  <a:pt x="2570371" y="1099941"/>
                  <a:pt x="2577071" y="1107232"/>
                  <a:pt x="2585545" y="1111469"/>
                </a:cubicBezTo>
                <a:cubicBezTo>
                  <a:pt x="2592977" y="1115185"/>
                  <a:pt x="2601629" y="1115914"/>
                  <a:pt x="2609193" y="1119352"/>
                </a:cubicBezTo>
                <a:cubicBezTo>
                  <a:pt x="2706119" y="1163410"/>
                  <a:pt x="2640614" y="1140336"/>
                  <a:pt x="2695904" y="1158766"/>
                </a:cubicBezTo>
                <a:cubicBezTo>
                  <a:pt x="2724807" y="1156138"/>
                  <a:pt x="2754708" y="1158856"/>
                  <a:pt x="2782614" y="1150883"/>
                </a:cubicBezTo>
                <a:cubicBezTo>
                  <a:pt x="2800693" y="1145718"/>
                  <a:pt x="2810505" y="1115109"/>
                  <a:pt x="2822028" y="1103586"/>
                </a:cubicBezTo>
                <a:cubicBezTo>
                  <a:pt x="2828727" y="1096887"/>
                  <a:pt x="2837793" y="1093076"/>
                  <a:pt x="2845676" y="1087821"/>
                </a:cubicBezTo>
                <a:cubicBezTo>
                  <a:pt x="2865490" y="1028381"/>
                  <a:pt x="2836458" y="1099344"/>
                  <a:pt x="2877207" y="1048407"/>
                </a:cubicBezTo>
                <a:cubicBezTo>
                  <a:pt x="2882398" y="1041919"/>
                  <a:pt x="2881374" y="1032191"/>
                  <a:pt x="2885090" y="1024759"/>
                </a:cubicBezTo>
                <a:cubicBezTo>
                  <a:pt x="2889327" y="1016285"/>
                  <a:pt x="2896618" y="1009584"/>
                  <a:pt x="2900855" y="1001110"/>
                </a:cubicBezTo>
                <a:cubicBezTo>
                  <a:pt x="2933484" y="935851"/>
                  <a:pt x="2879330" y="1021572"/>
                  <a:pt x="2924504" y="953814"/>
                </a:cubicBezTo>
                <a:cubicBezTo>
                  <a:pt x="2927131" y="945931"/>
                  <a:pt x="2928670" y="937598"/>
                  <a:pt x="2932386" y="930166"/>
                </a:cubicBezTo>
                <a:cubicBezTo>
                  <a:pt x="2938792" y="917353"/>
                  <a:pt x="2965553" y="883911"/>
                  <a:pt x="2971800" y="874986"/>
                </a:cubicBezTo>
                <a:cubicBezTo>
                  <a:pt x="3012034" y="817508"/>
                  <a:pt x="2985842" y="839350"/>
                  <a:pt x="3026979" y="811924"/>
                </a:cubicBezTo>
                <a:cubicBezTo>
                  <a:pt x="3042055" y="766697"/>
                  <a:pt x="3024065" y="808914"/>
                  <a:pt x="3058510" y="764628"/>
                </a:cubicBezTo>
                <a:cubicBezTo>
                  <a:pt x="3070143" y="749671"/>
                  <a:pt x="3079531" y="733097"/>
                  <a:pt x="3090041" y="717331"/>
                </a:cubicBezTo>
                <a:cubicBezTo>
                  <a:pt x="3095296" y="709448"/>
                  <a:pt x="3099108" y="700382"/>
                  <a:pt x="3105807" y="693683"/>
                </a:cubicBezTo>
                <a:cubicBezTo>
                  <a:pt x="3113690" y="685800"/>
                  <a:pt x="3122318" y="678599"/>
                  <a:pt x="3129455" y="670035"/>
                </a:cubicBezTo>
                <a:cubicBezTo>
                  <a:pt x="3135520" y="662757"/>
                  <a:pt x="3140984" y="654860"/>
                  <a:pt x="3145221" y="646386"/>
                </a:cubicBezTo>
                <a:cubicBezTo>
                  <a:pt x="3148937" y="638954"/>
                  <a:pt x="3147913" y="629226"/>
                  <a:pt x="3153104" y="622738"/>
                </a:cubicBezTo>
                <a:cubicBezTo>
                  <a:pt x="3159022" y="615340"/>
                  <a:pt x="3168869" y="612228"/>
                  <a:pt x="3176752" y="606973"/>
                </a:cubicBezTo>
                <a:lnTo>
                  <a:pt x="3208283" y="559676"/>
                </a:lnTo>
                <a:cubicBezTo>
                  <a:pt x="3213538" y="551793"/>
                  <a:pt x="3217349" y="542727"/>
                  <a:pt x="3224048" y="536028"/>
                </a:cubicBezTo>
                <a:lnTo>
                  <a:pt x="3271345" y="488731"/>
                </a:lnTo>
                <a:cubicBezTo>
                  <a:pt x="3279228" y="480848"/>
                  <a:pt x="3288809" y="474358"/>
                  <a:pt x="3294993" y="465083"/>
                </a:cubicBezTo>
                <a:cubicBezTo>
                  <a:pt x="3300248" y="457200"/>
                  <a:pt x="3304060" y="448134"/>
                  <a:pt x="3310759" y="441435"/>
                </a:cubicBezTo>
                <a:cubicBezTo>
                  <a:pt x="3317458" y="434736"/>
                  <a:pt x="3327129" y="431734"/>
                  <a:pt x="3334407" y="425669"/>
                </a:cubicBezTo>
                <a:cubicBezTo>
                  <a:pt x="3342971" y="418532"/>
                  <a:pt x="3349255" y="408865"/>
                  <a:pt x="3358055" y="402021"/>
                </a:cubicBezTo>
                <a:cubicBezTo>
                  <a:pt x="3373012" y="390388"/>
                  <a:pt x="3405352" y="370490"/>
                  <a:pt x="3405352" y="370490"/>
                </a:cubicBezTo>
                <a:cubicBezTo>
                  <a:pt x="3440610" y="317601"/>
                  <a:pt x="3399075" y="369421"/>
                  <a:pt x="3444766" y="338959"/>
                </a:cubicBezTo>
                <a:cubicBezTo>
                  <a:pt x="3454042" y="332775"/>
                  <a:pt x="3459850" y="322447"/>
                  <a:pt x="3468414" y="315310"/>
                </a:cubicBezTo>
                <a:cubicBezTo>
                  <a:pt x="3494444" y="293618"/>
                  <a:pt x="3492761" y="303049"/>
                  <a:pt x="3523593" y="283779"/>
                </a:cubicBezTo>
                <a:cubicBezTo>
                  <a:pt x="3534734" y="276816"/>
                  <a:pt x="3544361" y="267665"/>
                  <a:pt x="3555124" y="260131"/>
                </a:cubicBezTo>
                <a:cubicBezTo>
                  <a:pt x="3570647" y="249265"/>
                  <a:pt x="3589023" y="241998"/>
                  <a:pt x="3602421" y="228600"/>
                </a:cubicBezTo>
                <a:cubicBezTo>
                  <a:pt x="3618186" y="212835"/>
                  <a:pt x="3631166" y="193671"/>
                  <a:pt x="3649717" y="181304"/>
                </a:cubicBezTo>
                <a:cubicBezTo>
                  <a:pt x="3657600" y="176049"/>
                  <a:pt x="3666285" y="171832"/>
                  <a:pt x="3673366" y="165538"/>
                </a:cubicBezTo>
                <a:cubicBezTo>
                  <a:pt x="3690030" y="150726"/>
                  <a:pt x="3700720" y="128213"/>
                  <a:pt x="3720662" y="118242"/>
                </a:cubicBezTo>
                <a:cubicBezTo>
                  <a:pt x="3731172" y="112987"/>
                  <a:pt x="3742631" y="109306"/>
                  <a:pt x="3752193" y="102476"/>
                </a:cubicBezTo>
                <a:cubicBezTo>
                  <a:pt x="3761264" y="95996"/>
                  <a:pt x="3767041" y="85672"/>
                  <a:pt x="3775841" y="78828"/>
                </a:cubicBezTo>
                <a:cubicBezTo>
                  <a:pt x="3790798" y="67195"/>
                  <a:pt x="3807372" y="57807"/>
                  <a:pt x="3823138" y="47297"/>
                </a:cubicBezTo>
                <a:cubicBezTo>
                  <a:pt x="3831021" y="42042"/>
                  <a:pt x="3837798" y="34527"/>
                  <a:pt x="3846786" y="31531"/>
                </a:cubicBezTo>
                <a:cubicBezTo>
                  <a:pt x="3906226" y="11718"/>
                  <a:pt x="3832962" y="38444"/>
                  <a:pt x="3894083" y="7883"/>
                </a:cubicBezTo>
                <a:cubicBezTo>
                  <a:pt x="3901515" y="4167"/>
                  <a:pt x="3917731" y="0"/>
                  <a:pt x="391773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3">
            <a:extLst>
              <a:ext uri="{FF2B5EF4-FFF2-40B4-BE49-F238E27FC236}">
                <a16:creationId xmlns:a16="http://schemas.microsoft.com/office/drawing/2014/main" id="{99F71B0A-7140-44F3-BA70-979F94433A0F}"/>
              </a:ext>
            </a:extLst>
          </p:cNvPr>
          <p:cNvSpPr/>
          <p:nvPr/>
        </p:nvSpPr>
        <p:spPr>
          <a:xfrm>
            <a:off x="6700345" y="2073166"/>
            <a:ext cx="449317" cy="307427"/>
          </a:xfrm>
          <a:custGeom>
            <a:avLst/>
            <a:gdLst>
              <a:gd name="connsiteX0" fmla="*/ 181303 w 449317"/>
              <a:gd name="connsiteY0" fmla="*/ 0 h 307427"/>
              <a:gd name="connsiteX1" fmla="*/ 126124 w 449317"/>
              <a:gd name="connsiteY1" fmla="*/ 15765 h 307427"/>
              <a:gd name="connsiteX2" fmla="*/ 70945 w 449317"/>
              <a:gd name="connsiteY2" fmla="*/ 31531 h 307427"/>
              <a:gd name="connsiteX3" fmla="*/ 47296 w 449317"/>
              <a:gd name="connsiteY3" fmla="*/ 55179 h 307427"/>
              <a:gd name="connsiteX4" fmla="*/ 15765 w 449317"/>
              <a:gd name="connsiteY4" fmla="*/ 78827 h 307427"/>
              <a:gd name="connsiteX5" fmla="*/ 0 w 449317"/>
              <a:gd name="connsiteY5" fmla="*/ 141889 h 307427"/>
              <a:gd name="connsiteX6" fmla="*/ 23648 w 449317"/>
              <a:gd name="connsiteY6" fmla="*/ 275896 h 307427"/>
              <a:gd name="connsiteX7" fmla="*/ 47296 w 449317"/>
              <a:gd name="connsiteY7" fmla="*/ 299544 h 307427"/>
              <a:gd name="connsiteX8" fmla="*/ 149772 w 449317"/>
              <a:gd name="connsiteY8" fmla="*/ 307427 h 307427"/>
              <a:gd name="connsiteX9" fmla="*/ 370489 w 449317"/>
              <a:gd name="connsiteY9" fmla="*/ 299544 h 307427"/>
              <a:gd name="connsiteX10" fmla="*/ 394138 w 449317"/>
              <a:gd name="connsiteY10" fmla="*/ 283779 h 307427"/>
              <a:gd name="connsiteX11" fmla="*/ 425669 w 449317"/>
              <a:gd name="connsiteY11" fmla="*/ 260131 h 307427"/>
              <a:gd name="connsiteX12" fmla="*/ 449317 w 449317"/>
              <a:gd name="connsiteY12" fmla="*/ 244365 h 307427"/>
              <a:gd name="connsiteX13" fmla="*/ 449317 w 449317"/>
              <a:gd name="connsiteY13" fmla="*/ 236482 h 3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9317" h="307427">
                <a:moveTo>
                  <a:pt x="181303" y="0"/>
                </a:moveTo>
                <a:lnTo>
                  <a:pt x="126124" y="15765"/>
                </a:lnTo>
                <a:cubicBezTo>
                  <a:pt x="71696" y="30609"/>
                  <a:pt x="116250" y="16429"/>
                  <a:pt x="70945" y="31531"/>
                </a:cubicBezTo>
                <a:cubicBezTo>
                  <a:pt x="63062" y="39414"/>
                  <a:pt x="55760" y="47924"/>
                  <a:pt x="47296" y="55179"/>
                </a:cubicBezTo>
                <a:cubicBezTo>
                  <a:pt x="37321" y="63729"/>
                  <a:pt x="22056" y="67293"/>
                  <a:pt x="15765" y="78827"/>
                </a:cubicBezTo>
                <a:cubicBezTo>
                  <a:pt x="5390" y="97849"/>
                  <a:pt x="0" y="141889"/>
                  <a:pt x="0" y="141889"/>
                </a:cubicBezTo>
                <a:cubicBezTo>
                  <a:pt x="7883" y="186558"/>
                  <a:pt x="10614" y="232450"/>
                  <a:pt x="23648" y="275896"/>
                </a:cubicBezTo>
                <a:cubicBezTo>
                  <a:pt x="26851" y="286574"/>
                  <a:pt x="36481" y="296840"/>
                  <a:pt x="47296" y="299544"/>
                </a:cubicBezTo>
                <a:cubicBezTo>
                  <a:pt x="80533" y="307853"/>
                  <a:pt x="115613" y="304799"/>
                  <a:pt x="149772" y="307427"/>
                </a:cubicBezTo>
                <a:cubicBezTo>
                  <a:pt x="223344" y="304799"/>
                  <a:pt x="297212" y="306635"/>
                  <a:pt x="370489" y="299544"/>
                </a:cubicBezTo>
                <a:cubicBezTo>
                  <a:pt x="379919" y="298631"/>
                  <a:pt x="386429" y="289286"/>
                  <a:pt x="394138" y="283779"/>
                </a:cubicBezTo>
                <a:cubicBezTo>
                  <a:pt x="404829" y="276143"/>
                  <a:pt x="414978" y="267767"/>
                  <a:pt x="425669" y="260131"/>
                </a:cubicBezTo>
                <a:cubicBezTo>
                  <a:pt x="433378" y="254624"/>
                  <a:pt x="442618" y="251064"/>
                  <a:pt x="449317" y="244365"/>
                </a:cubicBezTo>
                <a:lnTo>
                  <a:pt x="449317" y="23648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88EB56F2-9B67-4760-9511-310E35BE1255}"/>
              </a:ext>
            </a:extLst>
          </p:cNvPr>
          <p:cNvSpPr/>
          <p:nvPr/>
        </p:nvSpPr>
        <p:spPr>
          <a:xfrm>
            <a:off x="3602421" y="2404241"/>
            <a:ext cx="3894082" cy="859221"/>
          </a:xfrm>
          <a:custGeom>
            <a:avLst/>
            <a:gdLst>
              <a:gd name="connsiteX0" fmla="*/ 0 w 3894082"/>
              <a:gd name="connsiteY0" fmla="*/ 859221 h 859221"/>
              <a:gd name="connsiteX1" fmla="*/ 1434662 w 3894082"/>
              <a:gd name="connsiteY1" fmla="*/ 189187 h 859221"/>
              <a:gd name="connsiteX2" fmla="*/ 2601310 w 3894082"/>
              <a:gd name="connsiteY2" fmla="*/ 804042 h 859221"/>
              <a:gd name="connsiteX3" fmla="*/ 3129455 w 3894082"/>
              <a:gd name="connsiteY3" fmla="*/ 638504 h 859221"/>
              <a:gd name="connsiteX4" fmla="*/ 3894082 w 3894082"/>
              <a:gd name="connsiteY4" fmla="*/ 0 h 85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4082" h="859221">
                <a:moveTo>
                  <a:pt x="0" y="859221"/>
                </a:moveTo>
                <a:cubicBezTo>
                  <a:pt x="500555" y="528802"/>
                  <a:pt x="1001110" y="198383"/>
                  <a:pt x="1434662" y="189187"/>
                </a:cubicBezTo>
                <a:cubicBezTo>
                  <a:pt x="1868214" y="179991"/>
                  <a:pt x="2318845" y="729156"/>
                  <a:pt x="2601310" y="804042"/>
                </a:cubicBezTo>
                <a:cubicBezTo>
                  <a:pt x="2883776" y="878928"/>
                  <a:pt x="2913993" y="772511"/>
                  <a:pt x="3129455" y="638504"/>
                </a:cubicBezTo>
                <a:cubicBezTo>
                  <a:pt x="3344917" y="504497"/>
                  <a:pt x="3619499" y="252248"/>
                  <a:pt x="389408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6">
            <a:extLst>
              <a:ext uri="{FF2B5EF4-FFF2-40B4-BE49-F238E27FC236}">
                <a16:creationId xmlns:a16="http://schemas.microsoft.com/office/drawing/2014/main" id="{4B9D89BF-EFCE-420F-A42E-E66D8B6A0961}"/>
              </a:ext>
            </a:extLst>
          </p:cNvPr>
          <p:cNvSpPr/>
          <p:nvPr/>
        </p:nvSpPr>
        <p:spPr>
          <a:xfrm>
            <a:off x="6463862" y="1773621"/>
            <a:ext cx="922283" cy="655571"/>
          </a:xfrm>
          <a:custGeom>
            <a:avLst/>
            <a:gdLst>
              <a:gd name="connsiteX0" fmla="*/ 922283 w 922283"/>
              <a:gd name="connsiteY0" fmla="*/ 409903 h 655571"/>
              <a:gd name="connsiteX1" fmla="*/ 591207 w 922283"/>
              <a:gd name="connsiteY1" fmla="*/ 654269 h 655571"/>
              <a:gd name="connsiteX2" fmla="*/ 733097 w 922283"/>
              <a:gd name="connsiteY2" fmla="*/ 315310 h 655571"/>
              <a:gd name="connsiteX3" fmla="*/ 0 w 922283"/>
              <a:gd name="connsiteY3" fmla="*/ 0 h 65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83" h="655571">
                <a:moveTo>
                  <a:pt x="922283" y="409903"/>
                </a:moveTo>
                <a:cubicBezTo>
                  <a:pt x="772510" y="539969"/>
                  <a:pt x="622738" y="670035"/>
                  <a:pt x="591207" y="654269"/>
                </a:cubicBezTo>
                <a:cubicBezTo>
                  <a:pt x="559676" y="638504"/>
                  <a:pt x="831631" y="424355"/>
                  <a:pt x="733097" y="315310"/>
                </a:cubicBezTo>
                <a:cubicBezTo>
                  <a:pt x="634563" y="206265"/>
                  <a:pt x="317281" y="103132"/>
                  <a:pt x="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id="{B7F0DAFE-158C-4A08-ACE9-FCA96DE5B798}"/>
              </a:ext>
            </a:extLst>
          </p:cNvPr>
          <p:cNvSpPr/>
          <p:nvPr/>
        </p:nvSpPr>
        <p:spPr>
          <a:xfrm>
            <a:off x="6726676" y="1978572"/>
            <a:ext cx="889491" cy="658464"/>
          </a:xfrm>
          <a:custGeom>
            <a:avLst/>
            <a:gdLst>
              <a:gd name="connsiteX0" fmla="*/ 525462 w 889491"/>
              <a:gd name="connsiteY0" fmla="*/ 102476 h 658464"/>
              <a:gd name="connsiteX1" fmla="*/ 864421 w 889491"/>
              <a:gd name="connsiteY1" fmla="*/ 614856 h 658464"/>
              <a:gd name="connsiteX2" fmla="*/ 493931 w 889491"/>
              <a:gd name="connsiteY2" fmla="*/ 63062 h 658464"/>
              <a:gd name="connsiteX3" fmla="*/ 880186 w 889491"/>
              <a:gd name="connsiteY3" fmla="*/ 622738 h 658464"/>
              <a:gd name="connsiteX4" fmla="*/ 13083 w 889491"/>
              <a:gd name="connsiteY4" fmla="*/ 536028 h 658464"/>
              <a:gd name="connsiteX5" fmla="*/ 438752 w 889491"/>
              <a:gd name="connsiteY5" fmla="*/ 0 h 65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491" h="658464">
                <a:moveTo>
                  <a:pt x="525462" y="102476"/>
                </a:moveTo>
                <a:lnTo>
                  <a:pt x="864421" y="614856"/>
                </a:lnTo>
                <a:cubicBezTo>
                  <a:pt x="859166" y="608287"/>
                  <a:pt x="491304" y="61748"/>
                  <a:pt x="493931" y="63062"/>
                </a:cubicBezTo>
                <a:cubicBezTo>
                  <a:pt x="496558" y="64376"/>
                  <a:pt x="960327" y="543910"/>
                  <a:pt x="880186" y="622738"/>
                </a:cubicBezTo>
                <a:cubicBezTo>
                  <a:pt x="800045" y="701566"/>
                  <a:pt x="86655" y="639818"/>
                  <a:pt x="13083" y="536028"/>
                </a:cubicBezTo>
                <a:cubicBezTo>
                  <a:pt x="-60489" y="432238"/>
                  <a:pt x="189131" y="216119"/>
                  <a:pt x="43875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9">
            <a:extLst>
              <a:ext uri="{FF2B5EF4-FFF2-40B4-BE49-F238E27FC236}">
                <a16:creationId xmlns:a16="http://schemas.microsoft.com/office/drawing/2014/main" id="{B0249956-1F9D-43BB-BCDE-0225D3A44FEA}"/>
              </a:ext>
            </a:extLst>
          </p:cNvPr>
          <p:cNvSpPr/>
          <p:nvPr/>
        </p:nvSpPr>
        <p:spPr>
          <a:xfrm>
            <a:off x="3988676" y="3460531"/>
            <a:ext cx="735262" cy="610120"/>
          </a:xfrm>
          <a:custGeom>
            <a:avLst/>
            <a:gdLst>
              <a:gd name="connsiteX0" fmla="*/ 181303 w 735262"/>
              <a:gd name="connsiteY0" fmla="*/ 0 h 610120"/>
              <a:gd name="connsiteX1" fmla="*/ 733096 w 735262"/>
              <a:gd name="connsiteY1" fmla="*/ 599090 h 610120"/>
              <a:gd name="connsiteX2" fmla="*/ 0 w 735262"/>
              <a:gd name="connsiteY2" fmla="*/ 331076 h 61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62" h="610120">
                <a:moveTo>
                  <a:pt x="181303" y="0"/>
                </a:moveTo>
                <a:cubicBezTo>
                  <a:pt x="472308" y="271955"/>
                  <a:pt x="763313" y="543911"/>
                  <a:pt x="733096" y="599090"/>
                </a:cubicBezTo>
                <a:cubicBezTo>
                  <a:pt x="702879" y="654269"/>
                  <a:pt x="351439" y="492672"/>
                  <a:pt x="0" y="3310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70F0A687-F6A0-4128-A743-2C901AA187DF}"/>
              </a:ext>
            </a:extLst>
          </p:cNvPr>
          <p:cNvSpPr/>
          <p:nvPr/>
        </p:nvSpPr>
        <p:spPr>
          <a:xfrm>
            <a:off x="3633952" y="2443655"/>
            <a:ext cx="3862551" cy="1079938"/>
          </a:xfrm>
          <a:custGeom>
            <a:avLst/>
            <a:gdLst>
              <a:gd name="connsiteX0" fmla="*/ 0 w 3862551"/>
              <a:gd name="connsiteY0" fmla="*/ 614855 h 1079938"/>
              <a:gd name="connsiteX1" fmla="*/ 39414 w 3862551"/>
              <a:gd name="connsiteY1" fmla="*/ 646386 h 1079938"/>
              <a:gd name="connsiteX2" fmla="*/ 63062 w 3862551"/>
              <a:gd name="connsiteY2" fmla="*/ 654269 h 1079938"/>
              <a:gd name="connsiteX3" fmla="*/ 86710 w 3862551"/>
              <a:gd name="connsiteY3" fmla="*/ 670035 h 1079938"/>
              <a:gd name="connsiteX4" fmla="*/ 126124 w 3862551"/>
              <a:gd name="connsiteY4" fmla="*/ 685800 h 1079938"/>
              <a:gd name="connsiteX5" fmla="*/ 149772 w 3862551"/>
              <a:gd name="connsiteY5" fmla="*/ 701566 h 1079938"/>
              <a:gd name="connsiteX6" fmla="*/ 197069 w 3862551"/>
              <a:gd name="connsiteY6" fmla="*/ 717331 h 1079938"/>
              <a:gd name="connsiteX7" fmla="*/ 220717 w 3862551"/>
              <a:gd name="connsiteY7" fmla="*/ 725214 h 1079938"/>
              <a:gd name="connsiteX8" fmla="*/ 268014 w 3862551"/>
              <a:gd name="connsiteY8" fmla="*/ 740979 h 1079938"/>
              <a:gd name="connsiteX9" fmla="*/ 299545 w 3862551"/>
              <a:gd name="connsiteY9" fmla="*/ 748862 h 1079938"/>
              <a:gd name="connsiteX10" fmla="*/ 378372 w 3862551"/>
              <a:gd name="connsiteY10" fmla="*/ 772511 h 1079938"/>
              <a:gd name="connsiteX11" fmla="*/ 677917 w 3862551"/>
              <a:gd name="connsiteY11" fmla="*/ 764628 h 1079938"/>
              <a:gd name="connsiteX12" fmla="*/ 725214 w 3862551"/>
              <a:gd name="connsiteY12" fmla="*/ 740979 h 1079938"/>
              <a:gd name="connsiteX13" fmla="*/ 748862 w 3862551"/>
              <a:gd name="connsiteY13" fmla="*/ 733097 h 1079938"/>
              <a:gd name="connsiteX14" fmla="*/ 780393 w 3862551"/>
              <a:gd name="connsiteY14" fmla="*/ 717331 h 1079938"/>
              <a:gd name="connsiteX15" fmla="*/ 804041 w 3862551"/>
              <a:gd name="connsiteY15" fmla="*/ 709448 h 1079938"/>
              <a:gd name="connsiteX16" fmla="*/ 851338 w 3862551"/>
              <a:gd name="connsiteY16" fmla="*/ 685800 h 1079938"/>
              <a:gd name="connsiteX17" fmla="*/ 867103 w 3862551"/>
              <a:gd name="connsiteY17" fmla="*/ 662152 h 1079938"/>
              <a:gd name="connsiteX18" fmla="*/ 898634 w 3862551"/>
              <a:gd name="connsiteY18" fmla="*/ 646386 h 1079938"/>
              <a:gd name="connsiteX19" fmla="*/ 922282 w 3862551"/>
              <a:gd name="connsiteY19" fmla="*/ 630621 h 1079938"/>
              <a:gd name="connsiteX20" fmla="*/ 945931 w 3862551"/>
              <a:gd name="connsiteY20" fmla="*/ 606973 h 1079938"/>
              <a:gd name="connsiteX21" fmla="*/ 969579 w 3862551"/>
              <a:gd name="connsiteY21" fmla="*/ 591207 h 1079938"/>
              <a:gd name="connsiteX22" fmla="*/ 1016876 w 3862551"/>
              <a:gd name="connsiteY22" fmla="*/ 536028 h 1079938"/>
              <a:gd name="connsiteX23" fmla="*/ 1032641 w 3862551"/>
              <a:gd name="connsiteY23" fmla="*/ 512379 h 1079938"/>
              <a:gd name="connsiteX24" fmla="*/ 1056289 w 3862551"/>
              <a:gd name="connsiteY24" fmla="*/ 496614 h 1079938"/>
              <a:gd name="connsiteX25" fmla="*/ 1087820 w 3862551"/>
              <a:gd name="connsiteY25" fmla="*/ 449317 h 1079938"/>
              <a:gd name="connsiteX26" fmla="*/ 1135117 w 3862551"/>
              <a:gd name="connsiteY26" fmla="*/ 394138 h 1079938"/>
              <a:gd name="connsiteX27" fmla="*/ 1150882 w 3862551"/>
              <a:gd name="connsiteY27" fmla="*/ 362607 h 1079938"/>
              <a:gd name="connsiteX28" fmla="*/ 1174531 w 3862551"/>
              <a:gd name="connsiteY28" fmla="*/ 338959 h 1079938"/>
              <a:gd name="connsiteX29" fmla="*/ 1182414 w 3862551"/>
              <a:gd name="connsiteY29" fmla="*/ 315311 h 1079938"/>
              <a:gd name="connsiteX30" fmla="*/ 1206062 w 3862551"/>
              <a:gd name="connsiteY30" fmla="*/ 283779 h 1079938"/>
              <a:gd name="connsiteX31" fmla="*/ 1213945 w 3862551"/>
              <a:gd name="connsiteY31" fmla="*/ 260131 h 1079938"/>
              <a:gd name="connsiteX32" fmla="*/ 1253358 w 3862551"/>
              <a:gd name="connsiteY32" fmla="*/ 212835 h 1079938"/>
              <a:gd name="connsiteX33" fmla="*/ 1261241 w 3862551"/>
              <a:gd name="connsiteY33" fmla="*/ 189186 h 1079938"/>
              <a:gd name="connsiteX34" fmla="*/ 1284889 w 3862551"/>
              <a:gd name="connsiteY34" fmla="*/ 165538 h 1079938"/>
              <a:gd name="connsiteX35" fmla="*/ 1316420 w 3862551"/>
              <a:gd name="connsiteY35" fmla="*/ 118242 h 1079938"/>
              <a:gd name="connsiteX36" fmla="*/ 1340069 w 3862551"/>
              <a:gd name="connsiteY36" fmla="*/ 94593 h 1079938"/>
              <a:gd name="connsiteX37" fmla="*/ 1355834 w 3862551"/>
              <a:gd name="connsiteY37" fmla="*/ 70945 h 1079938"/>
              <a:gd name="connsiteX38" fmla="*/ 1379482 w 3862551"/>
              <a:gd name="connsiteY38" fmla="*/ 55179 h 1079938"/>
              <a:gd name="connsiteX39" fmla="*/ 1418896 w 3862551"/>
              <a:gd name="connsiteY39" fmla="*/ 15766 h 1079938"/>
              <a:gd name="connsiteX40" fmla="*/ 1466193 w 3862551"/>
              <a:gd name="connsiteY40" fmla="*/ 0 h 1079938"/>
              <a:gd name="connsiteX41" fmla="*/ 1600200 w 3862551"/>
              <a:gd name="connsiteY41" fmla="*/ 7883 h 1079938"/>
              <a:gd name="connsiteX42" fmla="*/ 1647496 w 3862551"/>
              <a:gd name="connsiteY42" fmla="*/ 39414 h 1079938"/>
              <a:gd name="connsiteX43" fmla="*/ 1694793 w 3862551"/>
              <a:gd name="connsiteY43" fmla="*/ 110359 h 1079938"/>
              <a:gd name="connsiteX44" fmla="*/ 1710558 w 3862551"/>
              <a:gd name="connsiteY44" fmla="*/ 134007 h 1079938"/>
              <a:gd name="connsiteX45" fmla="*/ 1742089 w 3862551"/>
              <a:gd name="connsiteY45" fmla="*/ 181304 h 1079938"/>
              <a:gd name="connsiteX46" fmla="*/ 1765738 w 3862551"/>
              <a:gd name="connsiteY46" fmla="*/ 228600 h 1079938"/>
              <a:gd name="connsiteX47" fmla="*/ 1836682 w 3862551"/>
              <a:gd name="connsiteY47" fmla="*/ 268014 h 1079938"/>
              <a:gd name="connsiteX48" fmla="*/ 1883979 w 3862551"/>
              <a:gd name="connsiteY48" fmla="*/ 291662 h 1079938"/>
              <a:gd name="connsiteX49" fmla="*/ 1931276 w 3862551"/>
              <a:gd name="connsiteY49" fmla="*/ 331076 h 1079938"/>
              <a:gd name="connsiteX50" fmla="*/ 1954924 w 3862551"/>
              <a:gd name="connsiteY50" fmla="*/ 338959 h 1079938"/>
              <a:gd name="connsiteX51" fmla="*/ 1978572 w 3862551"/>
              <a:gd name="connsiteY51" fmla="*/ 362607 h 1079938"/>
              <a:gd name="connsiteX52" fmla="*/ 2002220 w 3862551"/>
              <a:gd name="connsiteY52" fmla="*/ 370490 h 1079938"/>
              <a:gd name="connsiteX53" fmla="*/ 2033751 w 3862551"/>
              <a:gd name="connsiteY53" fmla="*/ 386255 h 1079938"/>
              <a:gd name="connsiteX54" fmla="*/ 2081048 w 3862551"/>
              <a:gd name="connsiteY54" fmla="*/ 417786 h 1079938"/>
              <a:gd name="connsiteX55" fmla="*/ 2104696 w 3862551"/>
              <a:gd name="connsiteY55" fmla="*/ 425669 h 1079938"/>
              <a:gd name="connsiteX56" fmla="*/ 2151993 w 3862551"/>
              <a:gd name="connsiteY56" fmla="*/ 465083 h 1079938"/>
              <a:gd name="connsiteX57" fmla="*/ 2230820 w 3862551"/>
              <a:gd name="connsiteY57" fmla="*/ 504497 h 1079938"/>
              <a:gd name="connsiteX58" fmla="*/ 2301765 w 3862551"/>
              <a:gd name="connsiteY58" fmla="*/ 543911 h 1079938"/>
              <a:gd name="connsiteX59" fmla="*/ 2372710 w 3862551"/>
              <a:gd name="connsiteY59" fmla="*/ 614855 h 1079938"/>
              <a:gd name="connsiteX60" fmla="*/ 2396358 w 3862551"/>
              <a:gd name="connsiteY60" fmla="*/ 638504 h 1079938"/>
              <a:gd name="connsiteX61" fmla="*/ 2420007 w 3862551"/>
              <a:gd name="connsiteY61" fmla="*/ 662152 h 1079938"/>
              <a:gd name="connsiteX62" fmla="*/ 2475186 w 3862551"/>
              <a:gd name="connsiteY62" fmla="*/ 725214 h 1079938"/>
              <a:gd name="connsiteX63" fmla="*/ 2514600 w 3862551"/>
              <a:gd name="connsiteY63" fmla="*/ 764628 h 1079938"/>
              <a:gd name="connsiteX64" fmla="*/ 2530365 w 3862551"/>
              <a:gd name="connsiteY64" fmla="*/ 788276 h 1079938"/>
              <a:gd name="connsiteX65" fmla="*/ 2554014 w 3862551"/>
              <a:gd name="connsiteY65" fmla="*/ 811924 h 1079938"/>
              <a:gd name="connsiteX66" fmla="*/ 2577662 w 3862551"/>
              <a:gd name="connsiteY66" fmla="*/ 859221 h 1079938"/>
              <a:gd name="connsiteX67" fmla="*/ 2609193 w 3862551"/>
              <a:gd name="connsiteY67" fmla="*/ 906517 h 1079938"/>
              <a:gd name="connsiteX68" fmla="*/ 2648607 w 3862551"/>
              <a:gd name="connsiteY68" fmla="*/ 961697 h 1079938"/>
              <a:gd name="connsiteX69" fmla="*/ 2680138 w 3862551"/>
              <a:gd name="connsiteY69" fmla="*/ 969579 h 1079938"/>
              <a:gd name="connsiteX70" fmla="*/ 2695903 w 3862551"/>
              <a:gd name="connsiteY70" fmla="*/ 993228 h 1079938"/>
              <a:gd name="connsiteX71" fmla="*/ 2766848 w 3862551"/>
              <a:gd name="connsiteY71" fmla="*/ 1048407 h 1079938"/>
              <a:gd name="connsiteX72" fmla="*/ 2798379 w 3862551"/>
              <a:gd name="connsiteY72" fmla="*/ 1064173 h 1079938"/>
              <a:gd name="connsiteX73" fmla="*/ 2845676 w 3862551"/>
              <a:gd name="connsiteY73" fmla="*/ 1079938 h 1079938"/>
              <a:gd name="connsiteX74" fmla="*/ 2908738 w 3862551"/>
              <a:gd name="connsiteY74" fmla="*/ 1064173 h 1079938"/>
              <a:gd name="connsiteX75" fmla="*/ 2932386 w 3862551"/>
              <a:gd name="connsiteY75" fmla="*/ 1048407 h 1079938"/>
              <a:gd name="connsiteX76" fmla="*/ 2948151 w 3862551"/>
              <a:gd name="connsiteY76" fmla="*/ 1024759 h 1079938"/>
              <a:gd name="connsiteX77" fmla="*/ 2971800 w 3862551"/>
              <a:gd name="connsiteY77" fmla="*/ 1001111 h 1079938"/>
              <a:gd name="connsiteX78" fmla="*/ 2979682 w 3862551"/>
              <a:gd name="connsiteY78" fmla="*/ 977462 h 1079938"/>
              <a:gd name="connsiteX79" fmla="*/ 3011214 w 3862551"/>
              <a:gd name="connsiteY79" fmla="*/ 914400 h 1079938"/>
              <a:gd name="connsiteX80" fmla="*/ 3026979 w 3862551"/>
              <a:gd name="connsiteY80" fmla="*/ 859221 h 1079938"/>
              <a:gd name="connsiteX81" fmla="*/ 3050627 w 3862551"/>
              <a:gd name="connsiteY81" fmla="*/ 827690 h 1079938"/>
              <a:gd name="connsiteX82" fmla="*/ 3066393 w 3862551"/>
              <a:gd name="connsiteY82" fmla="*/ 772511 h 1079938"/>
              <a:gd name="connsiteX83" fmla="*/ 3082158 w 3862551"/>
              <a:gd name="connsiteY83" fmla="*/ 748862 h 1079938"/>
              <a:gd name="connsiteX84" fmla="*/ 3105807 w 3862551"/>
              <a:gd name="connsiteY84" fmla="*/ 701566 h 1079938"/>
              <a:gd name="connsiteX85" fmla="*/ 3113689 w 3862551"/>
              <a:gd name="connsiteY85" fmla="*/ 670035 h 1079938"/>
              <a:gd name="connsiteX86" fmla="*/ 3145220 w 3862551"/>
              <a:gd name="connsiteY86" fmla="*/ 622738 h 1079938"/>
              <a:gd name="connsiteX87" fmla="*/ 3160986 w 3862551"/>
              <a:gd name="connsiteY87" fmla="*/ 599090 h 1079938"/>
              <a:gd name="connsiteX88" fmla="*/ 3176751 w 3862551"/>
              <a:gd name="connsiteY88" fmla="*/ 567559 h 1079938"/>
              <a:gd name="connsiteX89" fmla="*/ 3192517 w 3862551"/>
              <a:gd name="connsiteY89" fmla="*/ 520262 h 1079938"/>
              <a:gd name="connsiteX90" fmla="*/ 3231931 w 3862551"/>
              <a:gd name="connsiteY90" fmla="*/ 472966 h 1079938"/>
              <a:gd name="connsiteX91" fmla="*/ 3255579 w 3862551"/>
              <a:gd name="connsiteY91" fmla="*/ 425669 h 1079938"/>
              <a:gd name="connsiteX92" fmla="*/ 3263462 w 3862551"/>
              <a:gd name="connsiteY92" fmla="*/ 402021 h 1079938"/>
              <a:gd name="connsiteX93" fmla="*/ 3287110 w 3862551"/>
              <a:gd name="connsiteY93" fmla="*/ 378373 h 1079938"/>
              <a:gd name="connsiteX94" fmla="*/ 3302876 w 3862551"/>
              <a:gd name="connsiteY94" fmla="*/ 354724 h 1079938"/>
              <a:gd name="connsiteX95" fmla="*/ 3350172 w 3862551"/>
              <a:gd name="connsiteY95" fmla="*/ 323193 h 1079938"/>
              <a:gd name="connsiteX96" fmla="*/ 3421117 w 3862551"/>
              <a:gd name="connsiteY96" fmla="*/ 268014 h 1079938"/>
              <a:gd name="connsiteX97" fmla="*/ 3468414 w 3862551"/>
              <a:gd name="connsiteY97" fmla="*/ 236483 h 1079938"/>
              <a:gd name="connsiteX98" fmla="*/ 3499945 w 3862551"/>
              <a:gd name="connsiteY98" fmla="*/ 228600 h 1079938"/>
              <a:gd name="connsiteX99" fmla="*/ 3547241 w 3862551"/>
              <a:gd name="connsiteY99" fmla="*/ 204952 h 1079938"/>
              <a:gd name="connsiteX100" fmla="*/ 3578772 w 3862551"/>
              <a:gd name="connsiteY100" fmla="*/ 189186 h 1079938"/>
              <a:gd name="connsiteX101" fmla="*/ 3626069 w 3862551"/>
              <a:gd name="connsiteY101" fmla="*/ 173421 h 1079938"/>
              <a:gd name="connsiteX102" fmla="*/ 3649717 w 3862551"/>
              <a:gd name="connsiteY102" fmla="*/ 157655 h 1079938"/>
              <a:gd name="connsiteX103" fmla="*/ 3681248 w 3862551"/>
              <a:gd name="connsiteY103" fmla="*/ 149773 h 1079938"/>
              <a:gd name="connsiteX104" fmla="*/ 3704896 w 3862551"/>
              <a:gd name="connsiteY104" fmla="*/ 141890 h 1079938"/>
              <a:gd name="connsiteX105" fmla="*/ 3736427 w 3862551"/>
              <a:gd name="connsiteY105" fmla="*/ 134007 h 1079938"/>
              <a:gd name="connsiteX106" fmla="*/ 3760076 w 3862551"/>
              <a:gd name="connsiteY106" fmla="*/ 126124 h 1079938"/>
              <a:gd name="connsiteX107" fmla="*/ 3862551 w 3862551"/>
              <a:gd name="connsiteY107" fmla="*/ 110359 h 107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862551" h="1079938">
                <a:moveTo>
                  <a:pt x="0" y="614855"/>
                </a:moveTo>
                <a:cubicBezTo>
                  <a:pt x="13138" y="625365"/>
                  <a:pt x="25147" y="637469"/>
                  <a:pt x="39414" y="646386"/>
                </a:cubicBezTo>
                <a:cubicBezTo>
                  <a:pt x="46460" y="650790"/>
                  <a:pt x="55630" y="650553"/>
                  <a:pt x="63062" y="654269"/>
                </a:cubicBezTo>
                <a:cubicBezTo>
                  <a:pt x="71536" y="658506"/>
                  <a:pt x="78236" y="665798"/>
                  <a:pt x="86710" y="670035"/>
                </a:cubicBezTo>
                <a:cubicBezTo>
                  <a:pt x="99366" y="676363"/>
                  <a:pt x="113468" y="679472"/>
                  <a:pt x="126124" y="685800"/>
                </a:cubicBezTo>
                <a:cubicBezTo>
                  <a:pt x="134598" y="690037"/>
                  <a:pt x="141115" y="697718"/>
                  <a:pt x="149772" y="701566"/>
                </a:cubicBezTo>
                <a:cubicBezTo>
                  <a:pt x="164958" y="708315"/>
                  <a:pt x="181303" y="712076"/>
                  <a:pt x="197069" y="717331"/>
                </a:cubicBezTo>
                <a:lnTo>
                  <a:pt x="220717" y="725214"/>
                </a:lnTo>
                <a:lnTo>
                  <a:pt x="268014" y="740979"/>
                </a:lnTo>
                <a:cubicBezTo>
                  <a:pt x="278524" y="743607"/>
                  <a:pt x="289168" y="745749"/>
                  <a:pt x="299545" y="748862"/>
                </a:cubicBezTo>
                <a:cubicBezTo>
                  <a:pt x="395502" y="777650"/>
                  <a:pt x="305696" y="754341"/>
                  <a:pt x="378372" y="772511"/>
                </a:cubicBezTo>
                <a:cubicBezTo>
                  <a:pt x="478220" y="769883"/>
                  <a:pt x="578153" y="769495"/>
                  <a:pt x="677917" y="764628"/>
                </a:cubicBezTo>
                <a:cubicBezTo>
                  <a:pt x="699872" y="763557"/>
                  <a:pt x="706830" y="750171"/>
                  <a:pt x="725214" y="740979"/>
                </a:cubicBezTo>
                <a:cubicBezTo>
                  <a:pt x="732646" y="737263"/>
                  <a:pt x="741225" y="736370"/>
                  <a:pt x="748862" y="733097"/>
                </a:cubicBezTo>
                <a:cubicBezTo>
                  <a:pt x="759663" y="728468"/>
                  <a:pt x="769592" y="721960"/>
                  <a:pt x="780393" y="717331"/>
                </a:cubicBezTo>
                <a:cubicBezTo>
                  <a:pt x="788030" y="714058"/>
                  <a:pt x="796609" y="713164"/>
                  <a:pt x="804041" y="709448"/>
                </a:cubicBezTo>
                <a:cubicBezTo>
                  <a:pt x="865162" y="678887"/>
                  <a:pt x="791898" y="705613"/>
                  <a:pt x="851338" y="685800"/>
                </a:cubicBezTo>
                <a:cubicBezTo>
                  <a:pt x="856593" y="677917"/>
                  <a:pt x="859825" y="668217"/>
                  <a:pt x="867103" y="662152"/>
                </a:cubicBezTo>
                <a:cubicBezTo>
                  <a:pt x="876130" y="654629"/>
                  <a:pt x="888431" y="652216"/>
                  <a:pt x="898634" y="646386"/>
                </a:cubicBezTo>
                <a:cubicBezTo>
                  <a:pt x="906859" y="641686"/>
                  <a:pt x="915004" y="636686"/>
                  <a:pt x="922282" y="630621"/>
                </a:cubicBezTo>
                <a:cubicBezTo>
                  <a:pt x="930846" y="623484"/>
                  <a:pt x="937367" y="614110"/>
                  <a:pt x="945931" y="606973"/>
                </a:cubicBezTo>
                <a:cubicBezTo>
                  <a:pt x="953209" y="600908"/>
                  <a:pt x="962301" y="597272"/>
                  <a:pt x="969579" y="591207"/>
                </a:cubicBezTo>
                <a:cubicBezTo>
                  <a:pt x="989799" y="574357"/>
                  <a:pt x="1001527" y="557517"/>
                  <a:pt x="1016876" y="536028"/>
                </a:cubicBezTo>
                <a:cubicBezTo>
                  <a:pt x="1022383" y="528319"/>
                  <a:pt x="1025942" y="519078"/>
                  <a:pt x="1032641" y="512379"/>
                </a:cubicBezTo>
                <a:cubicBezTo>
                  <a:pt x="1039340" y="505680"/>
                  <a:pt x="1048406" y="501869"/>
                  <a:pt x="1056289" y="496614"/>
                </a:cubicBezTo>
                <a:cubicBezTo>
                  <a:pt x="1073199" y="445887"/>
                  <a:pt x="1050916" y="500983"/>
                  <a:pt x="1087820" y="449317"/>
                </a:cubicBezTo>
                <a:cubicBezTo>
                  <a:pt x="1129435" y="391055"/>
                  <a:pt x="1071854" y="441585"/>
                  <a:pt x="1135117" y="394138"/>
                </a:cubicBezTo>
                <a:cubicBezTo>
                  <a:pt x="1140372" y="383628"/>
                  <a:pt x="1144052" y="372169"/>
                  <a:pt x="1150882" y="362607"/>
                </a:cubicBezTo>
                <a:cubicBezTo>
                  <a:pt x="1157362" y="353536"/>
                  <a:pt x="1168347" y="348235"/>
                  <a:pt x="1174531" y="338959"/>
                </a:cubicBezTo>
                <a:cubicBezTo>
                  <a:pt x="1179140" y="332046"/>
                  <a:pt x="1178292" y="322525"/>
                  <a:pt x="1182414" y="315311"/>
                </a:cubicBezTo>
                <a:cubicBezTo>
                  <a:pt x="1188932" y="303904"/>
                  <a:pt x="1198179" y="294290"/>
                  <a:pt x="1206062" y="283779"/>
                </a:cubicBezTo>
                <a:cubicBezTo>
                  <a:pt x="1208690" y="275896"/>
                  <a:pt x="1209336" y="267045"/>
                  <a:pt x="1213945" y="260131"/>
                </a:cubicBezTo>
                <a:cubicBezTo>
                  <a:pt x="1248810" y="207834"/>
                  <a:pt x="1227570" y="264412"/>
                  <a:pt x="1253358" y="212835"/>
                </a:cubicBezTo>
                <a:cubicBezTo>
                  <a:pt x="1257074" y="205403"/>
                  <a:pt x="1256632" y="196100"/>
                  <a:pt x="1261241" y="189186"/>
                </a:cubicBezTo>
                <a:cubicBezTo>
                  <a:pt x="1267425" y="179910"/>
                  <a:pt x="1278045" y="174338"/>
                  <a:pt x="1284889" y="165538"/>
                </a:cubicBezTo>
                <a:cubicBezTo>
                  <a:pt x="1296522" y="150582"/>
                  <a:pt x="1303022" y="131640"/>
                  <a:pt x="1316420" y="118242"/>
                </a:cubicBezTo>
                <a:cubicBezTo>
                  <a:pt x="1324303" y="110359"/>
                  <a:pt x="1332932" y="103157"/>
                  <a:pt x="1340069" y="94593"/>
                </a:cubicBezTo>
                <a:cubicBezTo>
                  <a:pt x="1346134" y="87315"/>
                  <a:pt x="1349135" y="77644"/>
                  <a:pt x="1355834" y="70945"/>
                </a:cubicBezTo>
                <a:cubicBezTo>
                  <a:pt x="1362533" y="64246"/>
                  <a:pt x="1371599" y="60434"/>
                  <a:pt x="1379482" y="55179"/>
                </a:cubicBezTo>
                <a:cubicBezTo>
                  <a:pt x="1393865" y="33605"/>
                  <a:pt x="1394003" y="26829"/>
                  <a:pt x="1418896" y="15766"/>
                </a:cubicBezTo>
                <a:cubicBezTo>
                  <a:pt x="1434082" y="9017"/>
                  <a:pt x="1466193" y="0"/>
                  <a:pt x="1466193" y="0"/>
                </a:cubicBezTo>
                <a:cubicBezTo>
                  <a:pt x="1510862" y="2628"/>
                  <a:pt x="1556475" y="-1622"/>
                  <a:pt x="1600200" y="7883"/>
                </a:cubicBezTo>
                <a:cubicBezTo>
                  <a:pt x="1618715" y="11908"/>
                  <a:pt x="1647496" y="39414"/>
                  <a:pt x="1647496" y="39414"/>
                </a:cubicBezTo>
                <a:lnTo>
                  <a:pt x="1694793" y="110359"/>
                </a:lnTo>
                <a:cubicBezTo>
                  <a:pt x="1700048" y="118242"/>
                  <a:pt x="1707562" y="125019"/>
                  <a:pt x="1710558" y="134007"/>
                </a:cubicBezTo>
                <a:cubicBezTo>
                  <a:pt x="1721966" y="168231"/>
                  <a:pt x="1712566" y="151779"/>
                  <a:pt x="1742089" y="181304"/>
                </a:cubicBezTo>
                <a:cubicBezTo>
                  <a:pt x="1747712" y="198173"/>
                  <a:pt x="1751355" y="216015"/>
                  <a:pt x="1765738" y="228600"/>
                </a:cubicBezTo>
                <a:cubicBezTo>
                  <a:pt x="1832011" y="286589"/>
                  <a:pt x="1789769" y="244558"/>
                  <a:pt x="1836682" y="268014"/>
                </a:cubicBezTo>
                <a:cubicBezTo>
                  <a:pt x="1897806" y="298575"/>
                  <a:pt x="1824540" y="271848"/>
                  <a:pt x="1883979" y="291662"/>
                </a:cubicBezTo>
                <a:cubicBezTo>
                  <a:pt x="1901416" y="309099"/>
                  <a:pt x="1909323" y="320100"/>
                  <a:pt x="1931276" y="331076"/>
                </a:cubicBezTo>
                <a:cubicBezTo>
                  <a:pt x="1938708" y="334792"/>
                  <a:pt x="1947041" y="336331"/>
                  <a:pt x="1954924" y="338959"/>
                </a:cubicBezTo>
                <a:cubicBezTo>
                  <a:pt x="1962807" y="346842"/>
                  <a:pt x="1969297" y="356423"/>
                  <a:pt x="1978572" y="362607"/>
                </a:cubicBezTo>
                <a:cubicBezTo>
                  <a:pt x="1985486" y="367216"/>
                  <a:pt x="1994583" y="367217"/>
                  <a:pt x="2002220" y="370490"/>
                </a:cubicBezTo>
                <a:cubicBezTo>
                  <a:pt x="2013021" y="375119"/>
                  <a:pt x="2023675" y="380209"/>
                  <a:pt x="2033751" y="386255"/>
                </a:cubicBezTo>
                <a:cubicBezTo>
                  <a:pt x="2049999" y="396003"/>
                  <a:pt x="2063073" y="411794"/>
                  <a:pt x="2081048" y="417786"/>
                </a:cubicBezTo>
                <a:cubicBezTo>
                  <a:pt x="2088931" y="420414"/>
                  <a:pt x="2097264" y="421953"/>
                  <a:pt x="2104696" y="425669"/>
                </a:cubicBezTo>
                <a:cubicBezTo>
                  <a:pt x="2138500" y="442571"/>
                  <a:pt x="2120611" y="440675"/>
                  <a:pt x="2151993" y="465083"/>
                </a:cubicBezTo>
                <a:cubicBezTo>
                  <a:pt x="2196449" y="499660"/>
                  <a:pt x="2187685" y="493713"/>
                  <a:pt x="2230820" y="504497"/>
                </a:cubicBezTo>
                <a:cubicBezTo>
                  <a:pt x="2285031" y="540637"/>
                  <a:pt x="2260142" y="530036"/>
                  <a:pt x="2301765" y="543911"/>
                </a:cubicBezTo>
                <a:lnTo>
                  <a:pt x="2372710" y="614855"/>
                </a:lnTo>
                <a:lnTo>
                  <a:pt x="2396358" y="638504"/>
                </a:lnTo>
                <a:cubicBezTo>
                  <a:pt x="2404241" y="646387"/>
                  <a:pt x="2413823" y="652876"/>
                  <a:pt x="2420007" y="662152"/>
                </a:cubicBezTo>
                <a:cubicBezTo>
                  <a:pt x="2456793" y="717331"/>
                  <a:pt x="2435773" y="698937"/>
                  <a:pt x="2475186" y="725214"/>
                </a:cubicBezTo>
                <a:cubicBezTo>
                  <a:pt x="2491024" y="772726"/>
                  <a:pt x="2469643" y="727163"/>
                  <a:pt x="2514600" y="764628"/>
                </a:cubicBezTo>
                <a:cubicBezTo>
                  <a:pt x="2521878" y="770693"/>
                  <a:pt x="2524300" y="780998"/>
                  <a:pt x="2530365" y="788276"/>
                </a:cubicBezTo>
                <a:cubicBezTo>
                  <a:pt x="2537502" y="796840"/>
                  <a:pt x="2546877" y="803360"/>
                  <a:pt x="2554014" y="811924"/>
                </a:cubicBezTo>
                <a:cubicBezTo>
                  <a:pt x="2589005" y="853914"/>
                  <a:pt x="2553963" y="816563"/>
                  <a:pt x="2577662" y="859221"/>
                </a:cubicBezTo>
                <a:cubicBezTo>
                  <a:pt x="2586864" y="875784"/>
                  <a:pt x="2600720" y="889570"/>
                  <a:pt x="2609193" y="906517"/>
                </a:cubicBezTo>
                <a:cubicBezTo>
                  <a:pt x="2619838" y="927808"/>
                  <a:pt x="2626236" y="948914"/>
                  <a:pt x="2648607" y="961697"/>
                </a:cubicBezTo>
                <a:cubicBezTo>
                  <a:pt x="2658013" y="967072"/>
                  <a:pt x="2669628" y="966952"/>
                  <a:pt x="2680138" y="969579"/>
                </a:cubicBezTo>
                <a:cubicBezTo>
                  <a:pt x="2685393" y="977462"/>
                  <a:pt x="2689838" y="985950"/>
                  <a:pt x="2695903" y="993228"/>
                </a:cubicBezTo>
                <a:cubicBezTo>
                  <a:pt x="2714440" y="1015473"/>
                  <a:pt x="2741736" y="1035851"/>
                  <a:pt x="2766848" y="1048407"/>
                </a:cubicBezTo>
                <a:cubicBezTo>
                  <a:pt x="2777358" y="1053662"/>
                  <a:pt x="2787468" y="1059809"/>
                  <a:pt x="2798379" y="1064173"/>
                </a:cubicBezTo>
                <a:cubicBezTo>
                  <a:pt x="2813809" y="1070345"/>
                  <a:pt x="2845676" y="1079938"/>
                  <a:pt x="2845676" y="1079938"/>
                </a:cubicBezTo>
                <a:cubicBezTo>
                  <a:pt x="2860659" y="1076941"/>
                  <a:pt x="2892583" y="1072250"/>
                  <a:pt x="2908738" y="1064173"/>
                </a:cubicBezTo>
                <a:cubicBezTo>
                  <a:pt x="2917212" y="1059936"/>
                  <a:pt x="2924503" y="1053662"/>
                  <a:pt x="2932386" y="1048407"/>
                </a:cubicBezTo>
                <a:cubicBezTo>
                  <a:pt x="2937641" y="1040524"/>
                  <a:pt x="2942086" y="1032037"/>
                  <a:pt x="2948151" y="1024759"/>
                </a:cubicBezTo>
                <a:cubicBezTo>
                  <a:pt x="2955288" y="1016195"/>
                  <a:pt x="2965616" y="1010387"/>
                  <a:pt x="2971800" y="1001111"/>
                </a:cubicBezTo>
                <a:cubicBezTo>
                  <a:pt x="2976409" y="994197"/>
                  <a:pt x="2976244" y="985027"/>
                  <a:pt x="2979682" y="977462"/>
                </a:cubicBezTo>
                <a:cubicBezTo>
                  <a:pt x="2989407" y="956067"/>
                  <a:pt x="3011214" y="914400"/>
                  <a:pt x="3011214" y="914400"/>
                </a:cubicBezTo>
                <a:cubicBezTo>
                  <a:pt x="3012921" y="907569"/>
                  <a:pt x="3021951" y="868020"/>
                  <a:pt x="3026979" y="859221"/>
                </a:cubicBezTo>
                <a:cubicBezTo>
                  <a:pt x="3033497" y="847814"/>
                  <a:pt x="3042744" y="838200"/>
                  <a:pt x="3050627" y="827690"/>
                </a:cubicBezTo>
                <a:cubicBezTo>
                  <a:pt x="3053153" y="817585"/>
                  <a:pt x="3060738" y="783821"/>
                  <a:pt x="3066393" y="772511"/>
                </a:cubicBezTo>
                <a:cubicBezTo>
                  <a:pt x="3070630" y="764037"/>
                  <a:pt x="3077921" y="757336"/>
                  <a:pt x="3082158" y="748862"/>
                </a:cubicBezTo>
                <a:cubicBezTo>
                  <a:pt x="3114787" y="683603"/>
                  <a:pt x="3060633" y="769324"/>
                  <a:pt x="3105807" y="701566"/>
                </a:cubicBezTo>
                <a:cubicBezTo>
                  <a:pt x="3108434" y="691056"/>
                  <a:pt x="3108844" y="679725"/>
                  <a:pt x="3113689" y="670035"/>
                </a:cubicBezTo>
                <a:cubicBezTo>
                  <a:pt x="3122163" y="653087"/>
                  <a:pt x="3134710" y="638504"/>
                  <a:pt x="3145220" y="622738"/>
                </a:cubicBezTo>
                <a:cubicBezTo>
                  <a:pt x="3150475" y="614855"/>
                  <a:pt x="3156749" y="607564"/>
                  <a:pt x="3160986" y="599090"/>
                </a:cubicBezTo>
                <a:cubicBezTo>
                  <a:pt x="3166241" y="588580"/>
                  <a:pt x="3172387" y="578469"/>
                  <a:pt x="3176751" y="567559"/>
                </a:cubicBezTo>
                <a:cubicBezTo>
                  <a:pt x="3182923" y="552129"/>
                  <a:pt x="3180766" y="532013"/>
                  <a:pt x="3192517" y="520262"/>
                </a:cubicBezTo>
                <a:cubicBezTo>
                  <a:pt x="3222864" y="489915"/>
                  <a:pt x="3209981" y="505889"/>
                  <a:pt x="3231931" y="472966"/>
                </a:cubicBezTo>
                <a:cubicBezTo>
                  <a:pt x="3251744" y="413526"/>
                  <a:pt x="3225018" y="486790"/>
                  <a:pt x="3255579" y="425669"/>
                </a:cubicBezTo>
                <a:cubicBezTo>
                  <a:pt x="3259295" y="418237"/>
                  <a:pt x="3258853" y="408935"/>
                  <a:pt x="3263462" y="402021"/>
                </a:cubicBezTo>
                <a:cubicBezTo>
                  <a:pt x="3269646" y="392746"/>
                  <a:pt x="3279973" y="386937"/>
                  <a:pt x="3287110" y="378373"/>
                </a:cubicBezTo>
                <a:cubicBezTo>
                  <a:pt x="3293175" y="371095"/>
                  <a:pt x="3295746" y="360963"/>
                  <a:pt x="3302876" y="354724"/>
                </a:cubicBezTo>
                <a:cubicBezTo>
                  <a:pt x="3317135" y="342247"/>
                  <a:pt x="3336774" y="336591"/>
                  <a:pt x="3350172" y="323193"/>
                </a:cubicBezTo>
                <a:cubicBezTo>
                  <a:pt x="3387219" y="286146"/>
                  <a:pt x="3364542" y="305731"/>
                  <a:pt x="3421117" y="268014"/>
                </a:cubicBezTo>
                <a:cubicBezTo>
                  <a:pt x="3421121" y="268011"/>
                  <a:pt x="3468409" y="236484"/>
                  <a:pt x="3468414" y="236483"/>
                </a:cubicBezTo>
                <a:lnTo>
                  <a:pt x="3499945" y="228600"/>
                </a:lnTo>
                <a:cubicBezTo>
                  <a:pt x="3545393" y="198302"/>
                  <a:pt x="3501549" y="224535"/>
                  <a:pt x="3547241" y="204952"/>
                </a:cubicBezTo>
                <a:cubicBezTo>
                  <a:pt x="3558042" y="200323"/>
                  <a:pt x="3567861" y="193550"/>
                  <a:pt x="3578772" y="189186"/>
                </a:cubicBezTo>
                <a:cubicBezTo>
                  <a:pt x="3594202" y="183014"/>
                  <a:pt x="3626069" y="173421"/>
                  <a:pt x="3626069" y="173421"/>
                </a:cubicBezTo>
                <a:cubicBezTo>
                  <a:pt x="3633952" y="168166"/>
                  <a:pt x="3641009" y="161387"/>
                  <a:pt x="3649717" y="157655"/>
                </a:cubicBezTo>
                <a:cubicBezTo>
                  <a:pt x="3659675" y="153387"/>
                  <a:pt x="3670831" y="152749"/>
                  <a:pt x="3681248" y="149773"/>
                </a:cubicBezTo>
                <a:cubicBezTo>
                  <a:pt x="3689237" y="147490"/>
                  <a:pt x="3696907" y="144173"/>
                  <a:pt x="3704896" y="141890"/>
                </a:cubicBezTo>
                <a:cubicBezTo>
                  <a:pt x="3715313" y="138914"/>
                  <a:pt x="3726010" y="136983"/>
                  <a:pt x="3736427" y="134007"/>
                </a:cubicBezTo>
                <a:cubicBezTo>
                  <a:pt x="3744417" y="131724"/>
                  <a:pt x="3751909" y="127655"/>
                  <a:pt x="3760076" y="126124"/>
                </a:cubicBezTo>
                <a:cubicBezTo>
                  <a:pt x="3794044" y="119755"/>
                  <a:pt x="3862551" y="110359"/>
                  <a:pt x="3862551" y="11035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81">
            <a:extLst>
              <a:ext uri="{FF2B5EF4-FFF2-40B4-BE49-F238E27FC236}">
                <a16:creationId xmlns:a16="http://schemas.microsoft.com/office/drawing/2014/main" id="{EADF6271-A74B-4A67-9021-67054E613DF8}"/>
              </a:ext>
            </a:extLst>
          </p:cNvPr>
          <p:cNvSpPr/>
          <p:nvPr/>
        </p:nvSpPr>
        <p:spPr>
          <a:xfrm>
            <a:off x="3633952" y="2971800"/>
            <a:ext cx="118241" cy="94593"/>
          </a:xfrm>
          <a:custGeom>
            <a:avLst/>
            <a:gdLst>
              <a:gd name="connsiteX0" fmla="*/ 0 w 118241"/>
              <a:gd name="connsiteY0" fmla="*/ 0 h 94593"/>
              <a:gd name="connsiteX1" fmla="*/ 39414 w 118241"/>
              <a:gd name="connsiteY1" fmla="*/ 23648 h 94593"/>
              <a:gd name="connsiteX2" fmla="*/ 86710 w 118241"/>
              <a:gd name="connsiteY2" fmla="*/ 70945 h 94593"/>
              <a:gd name="connsiteX3" fmla="*/ 118241 w 118241"/>
              <a:gd name="connsiteY3" fmla="*/ 94593 h 9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41" h="94593">
                <a:moveTo>
                  <a:pt x="0" y="0"/>
                </a:moveTo>
                <a:cubicBezTo>
                  <a:pt x="13138" y="7883"/>
                  <a:pt x="27556" y="13946"/>
                  <a:pt x="39414" y="23648"/>
                </a:cubicBezTo>
                <a:cubicBezTo>
                  <a:pt x="56670" y="37767"/>
                  <a:pt x="68159" y="58578"/>
                  <a:pt x="86710" y="70945"/>
                </a:cubicBezTo>
                <a:cubicBezTo>
                  <a:pt x="113450" y="88771"/>
                  <a:pt x="103659" y="80011"/>
                  <a:pt x="118241" y="9459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82">
            <a:extLst>
              <a:ext uri="{FF2B5EF4-FFF2-40B4-BE49-F238E27FC236}">
                <a16:creationId xmlns:a16="http://schemas.microsoft.com/office/drawing/2014/main" id="{C670FCE0-CA48-4568-BFB6-AE0305B28DED}"/>
              </a:ext>
            </a:extLst>
          </p:cNvPr>
          <p:cNvSpPr/>
          <p:nvPr/>
        </p:nvSpPr>
        <p:spPr>
          <a:xfrm>
            <a:off x="3681248" y="2530366"/>
            <a:ext cx="4162097" cy="985344"/>
          </a:xfrm>
          <a:custGeom>
            <a:avLst/>
            <a:gdLst>
              <a:gd name="connsiteX0" fmla="*/ 0 w 4162097"/>
              <a:gd name="connsiteY0" fmla="*/ 480848 h 985344"/>
              <a:gd name="connsiteX1" fmla="*/ 70945 w 4162097"/>
              <a:gd name="connsiteY1" fmla="*/ 536027 h 985344"/>
              <a:gd name="connsiteX2" fmla="*/ 94593 w 4162097"/>
              <a:gd name="connsiteY2" fmla="*/ 543910 h 985344"/>
              <a:gd name="connsiteX3" fmla="*/ 141890 w 4162097"/>
              <a:gd name="connsiteY3" fmla="*/ 575441 h 985344"/>
              <a:gd name="connsiteX4" fmla="*/ 204952 w 4162097"/>
              <a:gd name="connsiteY4" fmla="*/ 599089 h 985344"/>
              <a:gd name="connsiteX5" fmla="*/ 252249 w 4162097"/>
              <a:gd name="connsiteY5" fmla="*/ 606972 h 985344"/>
              <a:gd name="connsiteX6" fmla="*/ 299545 w 4162097"/>
              <a:gd name="connsiteY6" fmla="*/ 622737 h 985344"/>
              <a:gd name="connsiteX7" fmla="*/ 480849 w 4162097"/>
              <a:gd name="connsiteY7" fmla="*/ 646386 h 985344"/>
              <a:gd name="connsiteX8" fmla="*/ 630621 w 4162097"/>
              <a:gd name="connsiteY8" fmla="*/ 630620 h 985344"/>
              <a:gd name="connsiteX9" fmla="*/ 654269 w 4162097"/>
              <a:gd name="connsiteY9" fmla="*/ 614855 h 985344"/>
              <a:gd name="connsiteX10" fmla="*/ 685800 w 4162097"/>
              <a:gd name="connsiteY10" fmla="*/ 606972 h 985344"/>
              <a:gd name="connsiteX11" fmla="*/ 733097 w 4162097"/>
              <a:gd name="connsiteY11" fmla="*/ 591206 h 985344"/>
              <a:gd name="connsiteX12" fmla="*/ 756745 w 4162097"/>
              <a:gd name="connsiteY12" fmla="*/ 583324 h 985344"/>
              <a:gd name="connsiteX13" fmla="*/ 780393 w 4162097"/>
              <a:gd name="connsiteY13" fmla="*/ 567558 h 985344"/>
              <a:gd name="connsiteX14" fmla="*/ 796159 w 4162097"/>
              <a:gd name="connsiteY14" fmla="*/ 543910 h 985344"/>
              <a:gd name="connsiteX15" fmla="*/ 819807 w 4162097"/>
              <a:gd name="connsiteY15" fmla="*/ 536027 h 985344"/>
              <a:gd name="connsiteX16" fmla="*/ 867104 w 4162097"/>
              <a:gd name="connsiteY16" fmla="*/ 488731 h 985344"/>
              <a:gd name="connsiteX17" fmla="*/ 890752 w 4162097"/>
              <a:gd name="connsiteY17" fmla="*/ 465082 h 985344"/>
              <a:gd name="connsiteX18" fmla="*/ 914400 w 4162097"/>
              <a:gd name="connsiteY18" fmla="*/ 457200 h 985344"/>
              <a:gd name="connsiteX19" fmla="*/ 938049 w 4162097"/>
              <a:gd name="connsiteY19" fmla="*/ 441434 h 985344"/>
              <a:gd name="connsiteX20" fmla="*/ 961697 w 4162097"/>
              <a:gd name="connsiteY20" fmla="*/ 417786 h 985344"/>
              <a:gd name="connsiteX21" fmla="*/ 1032642 w 4162097"/>
              <a:gd name="connsiteY21" fmla="*/ 386255 h 985344"/>
              <a:gd name="connsiteX22" fmla="*/ 1095704 w 4162097"/>
              <a:gd name="connsiteY22" fmla="*/ 315310 h 985344"/>
              <a:gd name="connsiteX23" fmla="*/ 1135118 w 4162097"/>
              <a:gd name="connsiteY23" fmla="*/ 268013 h 985344"/>
              <a:gd name="connsiteX24" fmla="*/ 1158766 w 4162097"/>
              <a:gd name="connsiteY24" fmla="*/ 220717 h 985344"/>
              <a:gd name="connsiteX25" fmla="*/ 1182414 w 4162097"/>
              <a:gd name="connsiteY25" fmla="*/ 197068 h 985344"/>
              <a:gd name="connsiteX26" fmla="*/ 1221828 w 4162097"/>
              <a:gd name="connsiteY26" fmla="*/ 149772 h 985344"/>
              <a:gd name="connsiteX27" fmla="*/ 1269124 w 4162097"/>
              <a:gd name="connsiteY27" fmla="*/ 126124 h 985344"/>
              <a:gd name="connsiteX28" fmla="*/ 1316421 w 4162097"/>
              <a:gd name="connsiteY28" fmla="*/ 94593 h 985344"/>
              <a:gd name="connsiteX29" fmla="*/ 1340069 w 4162097"/>
              <a:gd name="connsiteY29" fmla="*/ 78827 h 985344"/>
              <a:gd name="connsiteX30" fmla="*/ 1363718 w 4162097"/>
              <a:gd name="connsiteY30" fmla="*/ 55179 h 985344"/>
              <a:gd name="connsiteX31" fmla="*/ 1387366 w 4162097"/>
              <a:gd name="connsiteY31" fmla="*/ 47296 h 985344"/>
              <a:gd name="connsiteX32" fmla="*/ 1418897 w 4162097"/>
              <a:gd name="connsiteY32" fmla="*/ 31531 h 985344"/>
              <a:gd name="connsiteX33" fmla="*/ 1442545 w 4162097"/>
              <a:gd name="connsiteY33" fmla="*/ 23648 h 985344"/>
              <a:gd name="connsiteX34" fmla="*/ 1489842 w 4162097"/>
              <a:gd name="connsiteY34" fmla="*/ 0 h 985344"/>
              <a:gd name="connsiteX35" fmla="*/ 1639614 w 4162097"/>
              <a:gd name="connsiteY35" fmla="*/ 7882 h 985344"/>
              <a:gd name="connsiteX36" fmla="*/ 1663262 w 4162097"/>
              <a:gd name="connsiteY36" fmla="*/ 15765 h 985344"/>
              <a:gd name="connsiteX37" fmla="*/ 1710559 w 4162097"/>
              <a:gd name="connsiteY37" fmla="*/ 47296 h 985344"/>
              <a:gd name="connsiteX38" fmla="*/ 1734207 w 4162097"/>
              <a:gd name="connsiteY38" fmla="*/ 63062 h 985344"/>
              <a:gd name="connsiteX39" fmla="*/ 1757855 w 4162097"/>
              <a:gd name="connsiteY39" fmla="*/ 86710 h 985344"/>
              <a:gd name="connsiteX40" fmla="*/ 1781504 w 4162097"/>
              <a:gd name="connsiteY40" fmla="*/ 102475 h 985344"/>
              <a:gd name="connsiteX41" fmla="*/ 1813035 w 4162097"/>
              <a:gd name="connsiteY41" fmla="*/ 126124 h 985344"/>
              <a:gd name="connsiteX42" fmla="*/ 1836683 w 4162097"/>
              <a:gd name="connsiteY42" fmla="*/ 149772 h 985344"/>
              <a:gd name="connsiteX43" fmla="*/ 1883980 w 4162097"/>
              <a:gd name="connsiteY43" fmla="*/ 181303 h 985344"/>
              <a:gd name="connsiteX44" fmla="*/ 1907628 w 4162097"/>
              <a:gd name="connsiteY44" fmla="*/ 197068 h 985344"/>
              <a:gd name="connsiteX45" fmla="*/ 1978573 w 4162097"/>
              <a:gd name="connsiteY45" fmla="*/ 252248 h 985344"/>
              <a:gd name="connsiteX46" fmla="*/ 2002221 w 4162097"/>
              <a:gd name="connsiteY46" fmla="*/ 260131 h 985344"/>
              <a:gd name="connsiteX47" fmla="*/ 2025869 w 4162097"/>
              <a:gd name="connsiteY47" fmla="*/ 283779 h 985344"/>
              <a:gd name="connsiteX48" fmla="*/ 2073166 w 4162097"/>
              <a:gd name="connsiteY48" fmla="*/ 315310 h 985344"/>
              <a:gd name="connsiteX49" fmla="*/ 2096814 w 4162097"/>
              <a:gd name="connsiteY49" fmla="*/ 331075 h 985344"/>
              <a:gd name="connsiteX50" fmla="*/ 2167759 w 4162097"/>
              <a:gd name="connsiteY50" fmla="*/ 394137 h 985344"/>
              <a:gd name="connsiteX51" fmla="*/ 2207173 w 4162097"/>
              <a:gd name="connsiteY51" fmla="*/ 441434 h 985344"/>
              <a:gd name="connsiteX52" fmla="*/ 2230821 w 4162097"/>
              <a:gd name="connsiteY52" fmla="*/ 472965 h 985344"/>
              <a:gd name="connsiteX53" fmla="*/ 2278118 w 4162097"/>
              <a:gd name="connsiteY53" fmla="*/ 504496 h 985344"/>
              <a:gd name="connsiteX54" fmla="*/ 2309649 w 4162097"/>
              <a:gd name="connsiteY54" fmla="*/ 528144 h 985344"/>
              <a:gd name="connsiteX55" fmla="*/ 2356945 w 4162097"/>
              <a:gd name="connsiteY55" fmla="*/ 567558 h 985344"/>
              <a:gd name="connsiteX56" fmla="*/ 2372711 w 4162097"/>
              <a:gd name="connsiteY56" fmla="*/ 591206 h 985344"/>
              <a:gd name="connsiteX57" fmla="*/ 2396359 w 4162097"/>
              <a:gd name="connsiteY57" fmla="*/ 606972 h 985344"/>
              <a:gd name="connsiteX58" fmla="*/ 2404242 w 4162097"/>
              <a:gd name="connsiteY58" fmla="*/ 630620 h 985344"/>
              <a:gd name="connsiteX59" fmla="*/ 2427890 w 4162097"/>
              <a:gd name="connsiteY59" fmla="*/ 654268 h 985344"/>
              <a:gd name="connsiteX60" fmla="*/ 2451538 w 4162097"/>
              <a:gd name="connsiteY60" fmla="*/ 701565 h 985344"/>
              <a:gd name="connsiteX61" fmla="*/ 2467304 w 4162097"/>
              <a:gd name="connsiteY61" fmla="*/ 748862 h 985344"/>
              <a:gd name="connsiteX62" fmla="*/ 2483069 w 4162097"/>
              <a:gd name="connsiteY62" fmla="*/ 772510 h 985344"/>
              <a:gd name="connsiteX63" fmla="*/ 2506718 w 4162097"/>
              <a:gd name="connsiteY63" fmla="*/ 827689 h 985344"/>
              <a:gd name="connsiteX64" fmla="*/ 2530366 w 4162097"/>
              <a:gd name="connsiteY64" fmla="*/ 843455 h 985344"/>
              <a:gd name="connsiteX65" fmla="*/ 2569780 w 4162097"/>
              <a:gd name="connsiteY65" fmla="*/ 890751 h 985344"/>
              <a:gd name="connsiteX66" fmla="*/ 2585545 w 4162097"/>
              <a:gd name="connsiteY66" fmla="*/ 914400 h 985344"/>
              <a:gd name="connsiteX67" fmla="*/ 2656490 w 4162097"/>
              <a:gd name="connsiteY67" fmla="*/ 977462 h 985344"/>
              <a:gd name="connsiteX68" fmla="*/ 2680138 w 4162097"/>
              <a:gd name="connsiteY68" fmla="*/ 985344 h 985344"/>
              <a:gd name="connsiteX69" fmla="*/ 2916621 w 4162097"/>
              <a:gd name="connsiteY69" fmla="*/ 969579 h 985344"/>
              <a:gd name="connsiteX70" fmla="*/ 2948152 w 4162097"/>
              <a:gd name="connsiteY70" fmla="*/ 953813 h 985344"/>
              <a:gd name="connsiteX71" fmla="*/ 2979683 w 4162097"/>
              <a:gd name="connsiteY71" fmla="*/ 922282 h 985344"/>
              <a:gd name="connsiteX72" fmla="*/ 2987566 w 4162097"/>
              <a:gd name="connsiteY72" fmla="*/ 898634 h 985344"/>
              <a:gd name="connsiteX73" fmla="*/ 3034862 w 4162097"/>
              <a:gd name="connsiteY73" fmla="*/ 851337 h 985344"/>
              <a:gd name="connsiteX74" fmla="*/ 3042745 w 4162097"/>
              <a:gd name="connsiteY74" fmla="*/ 827689 h 985344"/>
              <a:gd name="connsiteX75" fmla="*/ 3058511 w 4162097"/>
              <a:gd name="connsiteY75" fmla="*/ 804041 h 985344"/>
              <a:gd name="connsiteX76" fmla="*/ 3066393 w 4162097"/>
              <a:gd name="connsiteY76" fmla="*/ 772510 h 985344"/>
              <a:gd name="connsiteX77" fmla="*/ 3074276 w 4162097"/>
              <a:gd name="connsiteY77" fmla="*/ 748862 h 985344"/>
              <a:gd name="connsiteX78" fmla="*/ 3082159 w 4162097"/>
              <a:gd name="connsiteY78" fmla="*/ 717331 h 985344"/>
              <a:gd name="connsiteX79" fmla="*/ 3097924 w 4162097"/>
              <a:gd name="connsiteY79" fmla="*/ 670034 h 985344"/>
              <a:gd name="connsiteX80" fmla="*/ 3121573 w 4162097"/>
              <a:gd name="connsiteY80" fmla="*/ 646386 h 985344"/>
              <a:gd name="connsiteX81" fmla="*/ 3184635 w 4162097"/>
              <a:gd name="connsiteY81" fmla="*/ 583324 h 985344"/>
              <a:gd name="connsiteX82" fmla="*/ 3231931 w 4162097"/>
              <a:gd name="connsiteY82" fmla="*/ 536027 h 985344"/>
              <a:gd name="connsiteX83" fmla="*/ 3287111 w 4162097"/>
              <a:gd name="connsiteY83" fmla="*/ 504496 h 985344"/>
              <a:gd name="connsiteX84" fmla="*/ 3302876 w 4162097"/>
              <a:gd name="connsiteY84" fmla="*/ 480848 h 985344"/>
              <a:gd name="connsiteX85" fmla="*/ 3373821 w 4162097"/>
              <a:gd name="connsiteY85" fmla="*/ 425668 h 985344"/>
              <a:gd name="connsiteX86" fmla="*/ 3397469 w 4162097"/>
              <a:gd name="connsiteY86" fmla="*/ 409903 h 985344"/>
              <a:gd name="connsiteX87" fmla="*/ 3421118 w 4162097"/>
              <a:gd name="connsiteY87" fmla="*/ 394137 h 985344"/>
              <a:gd name="connsiteX88" fmla="*/ 3484180 w 4162097"/>
              <a:gd name="connsiteY88" fmla="*/ 362606 h 985344"/>
              <a:gd name="connsiteX89" fmla="*/ 3539359 w 4162097"/>
              <a:gd name="connsiteY89" fmla="*/ 331075 h 985344"/>
              <a:gd name="connsiteX90" fmla="*/ 3586655 w 4162097"/>
              <a:gd name="connsiteY90" fmla="*/ 299544 h 985344"/>
              <a:gd name="connsiteX91" fmla="*/ 3657600 w 4162097"/>
              <a:gd name="connsiteY91" fmla="*/ 275896 h 985344"/>
              <a:gd name="connsiteX92" fmla="*/ 3681249 w 4162097"/>
              <a:gd name="connsiteY92" fmla="*/ 268013 h 985344"/>
              <a:gd name="connsiteX93" fmla="*/ 3704897 w 4162097"/>
              <a:gd name="connsiteY93" fmla="*/ 252248 h 985344"/>
              <a:gd name="connsiteX94" fmla="*/ 3767959 w 4162097"/>
              <a:gd name="connsiteY94" fmla="*/ 236482 h 985344"/>
              <a:gd name="connsiteX95" fmla="*/ 3815255 w 4162097"/>
              <a:gd name="connsiteY95" fmla="*/ 228600 h 985344"/>
              <a:gd name="connsiteX96" fmla="*/ 4020207 w 4162097"/>
              <a:gd name="connsiteY96" fmla="*/ 220717 h 985344"/>
              <a:gd name="connsiteX97" fmla="*/ 4162097 w 4162097"/>
              <a:gd name="connsiteY97" fmla="*/ 212834 h 9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162097" h="985344">
                <a:moveTo>
                  <a:pt x="0" y="480848"/>
                </a:moveTo>
                <a:cubicBezTo>
                  <a:pt x="23648" y="499241"/>
                  <a:pt x="42523" y="526553"/>
                  <a:pt x="70945" y="536027"/>
                </a:cubicBezTo>
                <a:cubicBezTo>
                  <a:pt x="78828" y="538655"/>
                  <a:pt x="87330" y="539875"/>
                  <a:pt x="94593" y="543910"/>
                </a:cubicBezTo>
                <a:cubicBezTo>
                  <a:pt x="111156" y="553112"/>
                  <a:pt x="124297" y="568404"/>
                  <a:pt x="141890" y="575441"/>
                </a:cubicBezTo>
                <a:cubicBezTo>
                  <a:pt x="149554" y="578507"/>
                  <a:pt x="191055" y="596001"/>
                  <a:pt x="204952" y="599089"/>
                </a:cubicBezTo>
                <a:cubicBezTo>
                  <a:pt x="220555" y="602556"/>
                  <a:pt x="236483" y="604344"/>
                  <a:pt x="252249" y="606972"/>
                </a:cubicBezTo>
                <a:cubicBezTo>
                  <a:pt x="268014" y="612227"/>
                  <a:pt x="283195" y="619764"/>
                  <a:pt x="299545" y="622737"/>
                </a:cubicBezTo>
                <a:cubicBezTo>
                  <a:pt x="417385" y="644163"/>
                  <a:pt x="356979" y="636063"/>
                  <a:pt x="480849" y="646386"/>
                </a:cubicBezTo>
                <a:cubicBezTo>
                  <a:pt x="492429" y="645662"/>
                  <a:pt x="591242" y="650310"/>
                  <a:pt x="630621" y="630620"/>
                </a:cubicBezTo>
                <a:cubicBezTo>
                  <a:pt x="639095" y="626383"/>
                  <a:pt x="645561" y="618587"/>
                  <a:pt x="654269" y="614855"/>
                </a:cubicBezTo>
                <a:cubicBezTo>
                  <a:pt x="664227" y="610587"/>
                  <a:pt x="675423" y="610085"/>
                  <a:pt x="685800" y="606972"/>
                </a:cubicBezTo>
                <a:cubicBezTo>
                  <a:pt x="701718" y="602197"/>
                  <a:pt x="717331" y="596461"/>
                  <a:pt x="733097" y="591206"/>
                </a:cubicBezTo>
                <a:lnTo>
                  <a:pt x="756745" y="583324"/>
                </a:lnTo>
                <a:cubicBezTo>
                  <a:pt x="764628" y="578069"/>
                  <a:pt x="773694" y="574257"/>
                  <a:pt x="780393" y="567558"/>
                </a:cubicBezTo>
                <a:cubicBezTo>
                  <a:pt x="787092" y="560859"/>
                  <a:pt x="788761" y="549828"/>
                  <a:pt x="796159" y="543910"/>
                </a:cubicBezTo>
                <a:cubicBezTo>
                  <a:pt x="802647" y="538719"/>
                  <a:pt x="811924" y="538655"/>
                  <a:pt x="819807" y="536027"/>
                </a:cubicBezTo>
                <a:lnTo>
                  <a:pt x="867104" y="488731"/>
                </a:lnTo>
                <a:cubicBezTo>
                  <a:pt x="874987" y="480848"/>
                  <a:pt x="880176" y="468607"/>
                  <a:pt x="890752" y="465082"/>
                </a:cubicBezTo>
                <a:lnTo>
                  <a:pt x="914400" y="457200"/>
                </a:lnTo>
                <a:cubicBezTo>
                  <a:pt x="922283" y="451945"/>
                  <a:pt x="930771" y="447499"/>
                  <a:pt x="938049" y="441434"/>
                </a:cubicBezTo>
                <a:cubicBezTo>
                  <a:pt x="946613" y="434297"/>
                  <a:pt x="951952" y="423200"/>
                  <a:pt x="961697" y="417786"/>
                </a:cubicBezTo>
                <a:cubicBezTo>
                  <a:pt x="1011670" y="390023"/>
                  <a:pt x="998763" y="416369"/>
                  <a:pt x="1032642" y="386255"/>
                </a:cubicBezTo>
                <a:cubicBezTo>
                  <a:pt x="1131187" y="298659"/>
                  <a:pt x="1048640" y="371786"/>
                  <a:pt x="1095704" y="315310"/>
                </a:cubicBezTo>
                <a:cubicBezTo>
                  <a:pt x="1146279" y="254621"/>
                  <a:pt x="1095977" y="326724"/>
                  <a:pt x="1135118" y="268013"/>
                </a:cubicBezTo>
                <a:cubicBezTo>
                  <a:pt x="1143018" y="244310"/>
                  <a:pt x="1141785" y="241094"/>
                  <a:pt x="1158766" y="220717"/>
                </a:cubicBezTo>
                <a:cubicBezTo>
                  <a:pt x="1165903" y="212153"/>
                  <a:pt x="1175277" y="205632"/>
                  <a:pt x="1182414" y="197068"/>
                </a:cubicBezTo>
                <a:cubicBezTo>
                  <a:pt x="1200589" y="175258"/>
                  <a:pt x="1195923" y="167042"/>
                  <a:pt x="1221828" y="149772"/>
                </a:cubicBezTo>
                <a:cubicBezTo>
                  <a:pt x="1292929" y="102371"/>
                  <a:pt x="1194705" y="188140"/>
                  <a:pt x="1269124" y="126124"/>
                </a:cubicBezTo>
                <a:cubicBezTo>
                  <a:pt x="1308490" y="93320"/>
                  <a:pt x="1274862" y="108445"/>
                  <a:pt x="1316421" y="94593"/>
                </a:cubicBezTo>
                <a:cubicBezTo>
                  <a:pt x="1324304" y="89338"/>
                  <a:pt x="1332791" y="84892"/>
                  <a:pt x="1340069" y="78827"/>
                </a:cubicBezTo>
                <a:cubicBezTo>
                  <a:pt x="1348633" y="71690"/>
                  <a:pt x="1354442" y="61363"/>
                  <a:pt x="1363718" y="55179"/>
                </a:cubicBezTo>
                <a:cubicBezTo>
                  <a:pt x="1370632" y="50570"/>
                  <a:pt x="1379729" y="50569"/>
                  <a:pt x="1387366" y="47296"/>
                </a:cubicBezTo>
                <a:cubicBezTo>
                  <a:pt x="1398167" y="42667"/>
                  <a:pt x="1408096" y="36160"/>
                  <a:pt x="1418897" y="31531"/>
                </a:cubicBezTo>
                <a:cubicBezTo>
                  <a:pt x="1426534" y="28258"/>
                  <a:pt x="1435113" y="27364"/>
                  <a:pt x="1442545" y="23648"/>
                </a:cubicBezTo>
                <a:cubicBezTo>
                  <a:pt x="1503658" y="-6910"/>
                  <a:pt x="1430409" y="19808"/>
                  <a:pt x="1489842" y="0"/>
                </a:cubicBezTo>
                <a:cubicBezTo>
                  <a:pt x="1539766" y="2627"/>
                  <a:pt x="1589826" y="3356"/>
                  <a:pt x="1639614" y="7882"/>
                </a:cubicBezTo>
                <a:cubicBezTo>
                  <a:pt x="1647889" y="8634"/>
                  <a:pt x="1655999" y="11730"/>
                  <a:pt x="1663262" y="15765"/>
                </a:cubicBezTo>
                <a:cubicBezTo>
                  <a:pt x="1679825" y="24967"/>
                  <a:pt x="1694793" y="36786"/>
                  <a:pt x="1710559" y="47296"/>
                </a:cubicBezTo>
                <a:cubicBezTo>
                  <a:pt x="1718442" y="52551"/>
                  <a:pt x="1727508" y="56363"/>
                  <a:pt x="1734207" y="63062"/>
                </a:cubicBezTo>
                <a:cubicBezTo>
                  <a:pt x="1742090" y="70945"/>
                  <a:pt x="1749291" y="79573"/>
                  <a:pt x="1757855" y="86710"/>
                </a:cubicBezTo>
                <a:cubicBezTo>
                  <a:pt x="1765133" y="92775"/>
                  <a:pt x="1773795" y="96968"/>
                  <a:pt x="1781504" y="102475"/>
                </a:cubicBezTo>
                <a:cubicBezTo>
                  <a:pt x="1792195" y="110111"/>
                  <a:pt x="1803060" y="117574"/>
                  <a:pt x="1813035" y="126124"/>
                </a:cubicBezTo>
                <a:cubicBezTo>
                  <a:pt x="1821499" y="133379"/>
                  <a:pt x="1827883" y="142928"/>
                  <a:pt x="1836683" y="149772"/>
                </a:cubicBezTo>
                <a:cubicBezTo>
                  <a:pt x="1851640" y="161405"/>
                  <a:pt x="1868214" y="170793"/>
                  <a:pt x="1883980" y="181303"/>
                </a:cubicBezTo>
                <a:cubicBezTo>
                  <a:pt x="1891863" y="186558"/>
                  <a:pt x="1900929" y="190369"/>
                  <a:pt x="1907628" y="197068"/>
                </a:cubicBezTo>
                <a:cubicBezTo>
                  <a:pt x="1928033" y="217474"/>
                  <a:pt x="1950284" y="242818"/>
                  <a:pt x="1978573" y="252248"/>
                </a:cubicBezTo>
                <a:lnTo>
                  <a:pt x="2002221" y="260131"/>
                </a:lnTo>
                <a:cubicBezTo>
                  <a:pt x="2010104" y="268014"/>
                  <a:pt x="2017069" y="276935"/>
                  <a:pt x="2025869" y="283779"/>
                </a:cubicBezTo>
                <a:cubicBezTo>
                  <a:pt x="2040826" y="295412"/>
                  <a:pt x="2057400" y="304800"/>
                  <a:pt x="2073166" y="315310"/>
                </a:cubicBezTo>
                <a:cubicBezTo>
                  <a:pt x="2081049" y="320565"/>
                  <a:pt x="2090115" y="324376"/>
                  <a:pt x="2096814" y="331075"/>
                </a:cubicBezTo>
                <a:cubicBezTo>
                  <a:pt x="2150810" y="385071"/>
                  <a:pt x="2125559" y="366005"/>
                  <a:pt x="2167759" y="394137"/>
                </a:cubicBezTo>
                <a:cubicBezTo>
                  <a:pt x="2202601" y="446403"/>
                  <a:pt x="2161653" y="388329"/>
                  <a:pt x="2207173" y="441434"/>
                </a:cubicBezTo>
                <a:cubicBezTo>
                  <a:pt x="2215723" y="451409"/>
                  <a:pt x="2221002" y="464237"/>
                  <a:pt x="2230821" y="472965"/>
                </a:cubicBezTo>
                <a:cubicBezTo>
                  <a:pt x="2244983" y="485553"/>
                  <a:pt x="2262960" y="493127"/>
                  <a:pt x="2278118" y="504496"/>
                </a:cubicBezTo>
                <a:cubicBezTo>
                  <a:pt x="2288628" y="512379"/>
                  <a:pt x="2299674" y="519594"/>
                  <a:pt x="2309649" y="528144"/>
                </a:cubicBezTo>
                <a:cubicBezTo>
                  <a:pt x="2362757" y="573666"/>
                  <a:pt x="2304678" y="532714"/>
                  <a:pt x="2356945" y="567558"/>
                </a:cubicBezTo>
                <a:cubicBezTo>
                  <a:pt x="2362200" y="575441"/>
                  <a:pt x="2366012" y="584507"/>
                  <a:pt x="2372711" y="591206"/>
                </a:cubicBezTo>
                <a:cubicBezTo>
                  <a:pt x="2379410" y="597905"/>
                  <a:pt x="2390441" y="599574"/>
                  <a:pt x="2396359" y="606972"/>
                </a:cubicBezTo>
                <a:cubicBezTo>
                  <a:pt x="2401550" y="613460"/>
                  <a:pt x="2399633" y="623706"/>
                  <a:pt x="2404242" y="630620"/>
                </a:cubicBezTo>
                <a:cubicBezTo>
                  <a:pt x="2410426" y="639895"/>
                  <a:pt x="2420007" y="646385"/>
                  <a:pt x="2427890" y="654268"/>
                </a:cubicBezTo>
                <a:cubicBezTo>
                  <a:pt x="2456639" y="740514"/>
                  <a:pt x="2410790" y="609882"/>
                  <a:pt x="2451538" y="701565"/>
                </a:cubicBezTo>
                <a:cubicBezTo>
                  <a:pt x="2458287" y="716751"/>
                  <a:pt x="2458086" y="735034"/>
                  <a:pt x="2467304" y="748862"/>
                </a:cubicBezTo>
                <a:cubicBezTo>
                  <a:pt x="2472559" y="756745"/>
                  <a:pt x="2478832" y="764036"/>
                  <a:pt x="2483069" y="772510"/>
                </a:cubicBezTo>
                <a:cubicBezTo>
                  <a:pt x="2495391" y="797153"/>
                  <a:pt x="2486214" y="803084"/>
                  <a:pt x="2506718" y="827689"/>
                </a:cubicBezTo>
                <a:cubicBezTo>
                  <a:pt x="2512783" y="834967"/>
                  <a:pt x="2522483" y="838200"/>
                  <a:pt x="2530366" y="843455"/>
                </a:cubicBezTo>
                <a:cubicBezTo>
                  <a:pt x="2569511" y="902173"/>
                  <a:pt x="2519197" y="830051"/>
                  <a:pt x="2569780" y="890751"/>
                </a:cubicBezTo>
                <a:cubicBezTo>
                  <a:pt x="2575845" y="898029"/>
                  <a:pt x="2579251" y="907319"/>
                  <a:pt x="2585545" y="914400"/>
                </a:cubicBezTo>
                <a:cubicBezTo>
                  <a:pt x="2602253" y="933196"/>
                  <a:pt x="2630136" y="964285"/>
                  <a:pt x="2656490" y="977462"/>
                </a:cubicBezTo>
                <a:cubicBezTo>
                  <a:pt x="2663922" y="981178"/>
                  <a:pt x="2672255" y="982717"/>
                  <a:pt x="2680138" y="985344"/>
                </a:cubicBezTo>
                <a:cubicBezTo>
                  <a:pt x="2758966" y="980089"/>
                  <a:pt x="2838159" y="978810"/>
                  <a:pt x="2916621" y="969579"/>
                </a:cubicBezTo>
                <a:cubicBezTo>
                  <a:pt x="2928291" y="968206"/>
                  <a:pt x="2938751" y="960864"/>
                  <a:pt x="2948152" y="953813"/>
                </a:cubicBezTo>
                <a:cubicBezTo>
                  <a:pt x="2960043" y="944895"/>
                  <a:pt x="2969173" y="932792"/>
                  <a:pt x="2979683" y="922282"/>
                </a:cubicBezTo>
                <a:cubicBezTo>
                  <a:pt x="2982311" y="914399"/>
                  <a:pt x="2982465" y="905193"/>
                  <a:pt x="2987566" y="898634"/>
                </a:cubicBezTo>
                <a:cubicBezTo>
                  <a:pt x="3001254" y="881035"/>
                  <a:pt x="3034862" y="851337"/>
                  <a:pt x="3034862" y="851337"/>
                </a:cubicBezTo>
                <a:cubicBezTo>
                  <a:pt x="3037490" y="843454"/>
                  <a:pt x="3039029" y="835121"/>
                  <a:pt x="3042745" y="827689"/>
                </a:cubicBezTo>
                <a:cubicBezTo>
                  <a:pt x="3046982" y="819215"/>
                  <a:pt x="3054779" y="812749"/>
                  <a:pt x="3058511" y="804041"/>
                </a:cubicBezTo>
                <a:cubicBezTo>
                  <a:pt x="3062779" y="794083"/>
                  <a:pt x="3063417" y="782927"/>
                  <a:pt x="3066393" y="772510"/>
                </a:cubicBezTo>
                <a:cubicBezTo>
                  <a:pt x="3068676" y="764521"/>
                  <a:pt x="3071993" y="756851"/>
                  <a:pt x="3074276" y="748862"/>
                </a:cubicBezTo>
                <a:cubicBezTo>
                  <a:pt x="3077252" y="738445"/>
                  <a:pt x="3079046" y="727708"/>
                  <a:pt x="3082159" y="717331"/>
                </a:cubicBezTo>
                <a:cubicBezTo>
                  <a:pt x="3086934" y="701413"/>
                  <a:pt x="3086173" y="681785"/>
                  <a:pt x="3097924" y="670034"/>
                </a:cubicBezTo>
                <a:lnTo>
                  <a:pt x="3121573" y="646386"/>
                </a:lnTo>
                <a:cubicBezTo>
                  <a:pt x="3157611" y="574309"/>
                  <a:pt x="3108535" y="659426"/>
                  <a:pt x="3184635" y="583324"/>
                </a:cubicBezTo>
                <a:cubicBezTo>
                  <a:pt x="3200400" y="567558"/>
                  <a:pt x="3211989" y="545998"/>
                  <a:pt x="3231931" y="536027"/>
                </a:cubicBezTo>
                <a:cubicBezTo>
                  <a:pt x="3271936" y="516025"/>
                  <a:pt x="3253685" y="526780"/>
                  <a:pt x="3287111" y="504496"/>
                </a:cubicBezTo>
                <a:cubicBezTo>
                  <a:pt x="3292366" y="496613"/>
                  <a:pt x="3296811" y="488126"/>
                  <a:pt x="3302876" y="480848"/>
                </a:cubicBezTo>
                <a:cubicBezTo>
                  <a:pt x="3326029" y="453064"/>
                  <a:pt x="3340864" y="447640"/>
                  <a:pt x="3373821" y="425668"/>
                </a:cubicBezTo>
                <a:lnTo>
                  <a:pt x="3397469" y="409903"/>
                </a:lnTo>
                <a:cubicBezTo>
                  <a:pt x="3405352" y="404648"/>
                  <a:pt x="3412644" y="398374"/>
                  <a:pt x="3421118" y="394137"/>
                </a:cubicBezTo>
                <a:cubicBezTo>
                  <a:pt x="3442139" y="383627"/>
                  <a:pt x="3464625" y="375642"/>
                  <a:pt x="3484180" y="362606"/>
                </a:cubicBezTo>
                <a:cubicBezTo>
                  <a:pt x="3565998" y="308062"/>
                  <a:pt x="3439329" y="391094"/>
                  <a:pt x="3539359" y="331075"/>
                </a:cubicBezTo>
                <a:cubicBezTo>
                  <a:pt x="3555606" y="321326"/>
                  <a:pt x="3568680" y="305536"/>
                  <a:pt x="3586655" y="299544"/>
                </a:cubicBezTo>
                <a:lnTo>
                  <a:pt x="3657600" y="275896"/>
                </a:lnTo>
                <a:cubicBezTo>
                  <a:pt x="3665483" y="273268"/>
                  <a:pt x="3674335" y="272622"/>
                  <a:pt x="3681249" y="268013"/>
                </a:cubicBezTo>
                <a:cubicBezTo>
                  <a:pt x="3689132" y="262758"/>
                  <a:pt x="3696423" y="256485"/>
                  <a:pt x="3704897" y="252248"/>
                </a:cubicBezTo>
                <a:cubicBezTo>
                  <a:pt x="3720526" y="244433"/>
                  <a:pt x="3753823" y="239052"/>
                  <a:pt x="3767959" y="236482"/>
                </a:cubicBezTo>
                <a:cubicBezTo>
                  <a:pt x="3783684" y="233623"/>
                  <a:pt x="3799303" y="229597"/>
                  <a:pt x="3815255" y="228600"/>
                </a:cubicBezTo>
                <a:cubicBezTo>
                  <a:pt x="3883490" y="224335"/>
                  <a:pt x="3951910" y="223822"/>
                  <a:pt x="4020207" y="220717"/>
                </a:cubicBezTo>
                <a:cubicBezTo>
                  <a:pt x="4067528" y="218566"/>
                  <a:pt x="4162097" y="212834"/>
                  <a:pt x="4162097" y="21283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553A57C-4DD2-4E1C-BDCA-A1DBE1EC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1000"/>
            <a:ext cx="2330450" cy="584775"/>
          </a:xfrm>
        </p:spPr>
        <p:txBody>
          <a:bodyPr/>
          <a:lstStyle/>
          <a:p>
            <a:r>
              <a:rPr lang="en-US" dirty="0"/>
              <a:t>DNN</a:t>
            </a:r>
            <a:br>
              <a:rPr lang="en-US" dirty="0"/>
            </a:br>
            <a:r>
              <a:rPr lang="en-US" dirty="0"/>
              <a:t>architectures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50301-F8F6-4DCC-9EBB-7548A266452D}"/>
              </a:ext>
            </a:extLst>
          </p:cNvPr>
          <p:cNvGrpSpPr/>
          <p:nvPr/>
        </p:nvGrpSpPr>
        <p:grpSpPr>
          <a:xfrm>
            <a:off x="914911" y="2022534"/>
            <a:ext cx="898940" cy="1015663"/>
            <a:chOff x="764628" y="1930268"/>
            <a:chExt cx="925966" cy="1015663"/>
          </a:xfrm>
          <a:effectLst>
            <a:glow rad="342900">
              <a:schemeClr val="bg1">
                <a:alpha val="20000"/>
              </a:schemeClr>
            </a:glo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DD7794-9EA4-47D6-A12A-DF27D806DEAE}"/>
                </a:ext>
              </a:extLst>
            </p:cNvPr>
            <p:cNvGrpSpPr/>
            <p:nvPr/>
          </p:nvGrpSpPr>
          <p:grpSpPr>
            <a:xfrm>
              <a:off x="764628" y="1985489"/>
              <a:ext cx="925966" cy="925966"/>
              <a:chOff x="764628" y="1985489"/>
              <a:chExt cx="925966" cy="925966"/>
            </a:xfrm>
          </p:grpSpPr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DBD16D8F-F8E6-4BBE-8D1D-31BF6E4FB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628" y="1985489"/>
                <a:ext cx="925966" cy="92596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glow rad="292100">
                  <a:schemeClr val="bg1">
                    <a:alpha val="40000"/>
                  </a:schemeClr>
                </a:glo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0E2C607-663B-4A11-B69A-8D7C3AFF8859}"/>
                  </a:ext>
                </a:extLst>
              </p:cNvPr>
              <p:cNvSpPr/>
              <p:nvPr/>
            </p:nvSpPr>
            <p:spPr>
              <a:xfrm>
                <a:off x="826995" y="2046148"/>
                <a:ext cx="810413" cy="810413"/>
              </a:xfrm>
              <a:prstGeom prst="ellipse">
                <a:avLst/>
              </a:prstGeom>
              <a:solidFill>
                <a:srgbClr val="005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53AD33-C466-4A8A-B8BB-6940C65925DF}"/>
                  </a:ext>
                </a:extLst>
              </p:cNvPr>
              <p:cNvSpPr/>
              <p:nvPr/>
            </p:nvSpPr>
            <p:spPr>
              <a:xfrm>
                <a:off x="869983" y="2089137"/>
                <a:ext cx="724436" cy="724436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2">
                      <a:lumMod val="5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4A066A4-1982-46D0-96FB-5A9267911AA2}"/>
                  </a:ext>
                </a:extLst>
              </p:cNvPr>
              <p:cNvSpPr/>
              <p:nvPr/>
            </p:nvSpPr>
            <p:spPr>
              <a:xfrm>
                <a:off x="811071" y="2028885"/>
                <a:ext cx="837818" cy="837818"/>
              </a:xfrm>
              <a:prstGeom prst="ellipse">
                <a:avLst/>
              </a:prstGeom>
              <a:noFill/>
              <a:ln>
                <a:solidFill>
                  <a:srgbClr val="7F8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F81AE8-D238-49C3-98B0-90C480C353AD}"/>
                </a:ext>
              </a:extLst>
            </p:cNvPr>
            <p:cNvSpPr txBox="1"/>
            <p:nvPr/>
          </p:nvSpPr>
          <p:spPr>
            <a:xfrm>
              <a:off x="778576" y="1930268"/>
              <a:ext cx="84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>
                  <a:solidFill>
                    <a:schemeClr val="accent2">
                      <a:lumMod val="50000"/>
                    </a:schemeClr>
                  </a:solidFill>
                  <a:effectLst>
                    <a:glow rad="38100">
                      <a:schemeClr val="bg1">
                        <a:alpha val="6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53E73B4-6586-4CDC-A67A-FAAC10434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58" y="2236900"/>
            <a:ext cx="4439022" cy="1895467"/>
          </a:xfrm>
          <a:prstGeom prst="rect">
            <a:avLst/>
          </a:prstGeom>
        </p:spPr>
      </p:pic>
      <p:sp>
        <p:nvSpPr>
          <p:cNvPr id="30" name="Freeform 1">
            <a:extLst>
              <a:ext uri="{FF2B5EF4-FFF2-40B4-BE49-F238E27FC236}">
                <a16:creationId xmlns:a16="http://schemas.microsoft.com/office/drawing/2014/main" id="{4CFB0388-769B-49A7-869F-FB7641F0375F}"/>
              </a:ext>
            </a:extLst>
          </p:cNvPr>
          <p:cNvSpPr/>
          <p:nvPr/>
        </p:nvSpPr>
        <p:spPr>
          <a:xfrm>
            <a:off x="4944066" y="2024292"/>
            <a:ext cx="414139" cy="508670"/>
          </a:xfrm>
          <a:custGeom>
            <a:avLst/>
            <a:gdLst>
              <a:gd name="connsiteX0" fmla="*/ 0 w 414139"/>
              <a:gd name="connsiteY0" fmla="*/ 504497 h 508670"/>
              <a:gd name="connsiteX1" fmla="*/ 397291 w 414139"/>
              <a:gd name="connsiteY1" fmla="*/ 435129 h 508670"/>
              <a:gd name="connsiteX2" fmla="*/ 340535 w 414139"/>
              <a:gd name="connsiteY2" fmla="*/ 0 h 50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139" h="508670">
                <a:moveTo>
                  <a:pt x="0" y="504497"/>
                </a:moveTo>
                <a:cubicBezTo>
                  <a:pt x="170267" y="511854"/>
                  <a:pt x="340535" y="519212"/>
                  <a:pt x="397291" y="435129"/>
                </a:cubicBezTo>
                <a:cubicBezTo>
                  <a:pt x="454047" y="351046"/>
                  <a:pt x="349994" y="70419"/>
                  <a:pt x="340535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60C15-3F2E-4746-931D-2CBBEA7174D8}"/>
              </a:ext>
            </a:extLst>
          </p:cNvPr>
          <p:cNvSpPr txBox="1"/>
          <p:nvPr/>
        </p:nvSpPr>
        <p:spPr>
          <a:xfrm>
            <a:off x="4309413" y="1830552"/>
            <a:ext cx="5982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delay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C23946D4-7891-47F2-9F43-FD59342F1EAE}"/>
              </a:ext>
            </a:extLst>
          </p:cNvPr>
          <p:cNvSpPr/>
          <p:nvPr/>
        </p:nvSpPr>
        <p:spPr>
          <a:xfrm>
            <a:off x="4275038" y="1948264"/>
            <a:ext cx="1266364" cy="577242"/>
          </a:xfrm>
          <a:prstGeom prst="arc">
            <a:avLst>
              <a:gd name="adj1" fmla="val 16200000"/>
              <a:gd name="adj2" fmla="val 5648061"/>
            </a:avLst>
          </a:prstGeom>
          <a:ln w="2222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684D998-CC07-48A9-99F2-7940B567610C}"/>
              </a:ext>
            </a:extLst>
          </p:cNvPr>
          <p:cNvSpPr/>
          <p:nvPr/>
        </p:nvSpPr>
        <p:spPr>
          <a:xfrm rot="10800000">
            <a:off x="3712414" y="1935659"/>
            <a:ext cx="1266364" cy="577242"/>
          </a:xfrm>
          <a:prstGeom prst="arc">
            <a:avLst>
              <a:gd name="adj1" fmla="val 15632000"/>
              <a:gd name="adj2" fmla="val 4521068"/>
            </a:avLst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232467-32AA-429C-B457-60EEC1B0B5A9}"/>
              </a:ext>
            </a:extLst>
          </p:cNvPr>
          <p:cNvSpPr txBox="1"/>
          <p:nvPr/>
        </p:nvSpPr>
        <p:spPr>
          <a:xfrm>
            <a:off x="5541402" y="2022534"/>
            <a:ext cx="711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</a:t>
            </a:r>
            <a:r>
              <a:rPr lang="en-US" sz="1100" baseline="-25000" dirty="0"/>
              <a:t>1</a:t>
            </a:r>
            <a:r>
              <a:rPr lang="en-US" sz="1100" dirty="0"/>
              <a:t>(</a:t>
            </a:r>
            <a:r>
              <a:rPr lang="en-US" sz="1100" i="1" dirty="0"/>
              <a:t>t</a:t>
            </a:r>
            <a:r>
              <a:rPr lang="en-US" sz="1100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205993-0407-4220-A906-5F7BD4A25675}"/>
              </a:ext>
            </a:extLst>
          </p:cNvPr>
          <p:cNvSpPr txBox="1"/>
          <p:nvPr/>
        </p:nvSpPr>
        <p:spPr>
          <a:xfrm>
            <a:off x="3665618" y="2085559"/>
            <a:ext cx="711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</a:t>
            </a:r>
            <a:r>
              <a:rPr lang="en-US" sz="1100" baseline="-25000" dirty="0"/>
              <a:t>1</a:t>
            </a:r>
            <a:r>
              <a:rPr lang="en-US" sz="1100" dirty="0"/>
              <a:t>(</a:t>
            </a:r>
            <a:r>
              <a:rPr lang="en-US" sz="1100" i="1" dirty="0"/>
              <a:t>t-1</a:t>
            </a:r>
            <a:r>
              <a:rPr lang="en-US" sz="1100" dirty="0"/>
              <a:t>)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13C4723-CAB5-46E3-BC2D-6BC2CACC75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384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7609DE-70D0-4949-9C91-9E5EDB604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r="2619"/>
          <a:stretch/>
        </p:blipFill>
        <p:spPr>
          <a:xfrm>
            <a:off x="7435" y="0"/>
            <a:ext cx="2624254" cy="50650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DB6348-B603-4A9D-A4EF-42CFFF6042F4}"/>
              </a:ext>
            </a:extLst>
          </p:cNvPr>
          <p:cNvSpPr txBox="1">
            <a:spLocks/>
          </p:cNvSpPr>
          <p:nvPr/>
        </p:nvSpPr>
        <p:spPr>
          <a:xfrm>
            <a:off x="2736851" y="132737"/>
            <a:ext cx="5953124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18288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Auto-encoder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C98FDD4-F298-4733-8A1D-E6C880495F9D}"/>
              </a:ext>
            </a:extLst>
          </p:cNvPr>
          <p:cNvSpPr txBox="1">
            <a:spLocks/>
          </p:cNvSpPr>
          <p:nvPr/>
        </p:nvSpPr>
        <p:spPr>
          <a:xfrm>
            <a:off x="2396108" y="824705"/>
            <a:ext cx="6468686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ctr" defTabSz="18288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generative graphical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coding, dimension reduction and compression</a:t>
            </a: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229D0F4B-B164-4D73-834D-780F32AD08FA}"/>
              </a:ext>
            </a:extLst>
          </p:cNvPr>
          <p:cNvSpPr/>
          <p:nvPr/>
        </p:nvSpPr>
        <p:spPr>
          <a:xfrm>
            <a:off x="7687823" y="488731"/>
            <a:ext cx="1002151" cy="901250"/>
          </a:xfrm>
          <a:custGeom>
            <a:avLst/>
            <a:gdLst>
              <a:gd name="connsiteX0" fmla="*/ 84576 w 826630"/>
              <a:gd name="connsiteY0" fmla="*/ 0 h 512379"/>
              <a:gd name="connsiteX1" fmla="*/ 29397 w 826630"/>
              <a:gd name="connsiteY1" fmla="*/ 7883 h 512379"/>
              <a:gd name="connsiteX2" fmla="*/ 5748 w 826630"/>
              <a:gd name="connsiteY2" fmla="*/ 47297 h 512379"/>
              <a:gd name="connsiteX3" fmla="*/ 53045 w 826630"/>
              <a:gd name="connsiteY3" fmla="*/ 236483 h 512379"/>
              <a:gd name="connsiteX4" fmla="*/ 155521 w 826630"/>
              <a:gd name="connsiteY4" fmla="*/ 307428 h 512379"/>
              <a:gd name="connsiteX5" fmla="*/ 187052 w 826630"/>
              <a:gd name="connsiteY5" fmla="*/ 331076 h 512379"/>
              <a:gd name="connsiteX6" fmla="*/ 289528 w 826630"/>
              <a:gd name="connsiteY6" fmla="*/ 378372 h 512379"/>
              <a:gd name="connsiteX7" fmla="*/ 360473 w 826630"/>
              <a:gd name="connsiteY7" fmla="*/ 394138 h 512379"/>
              <a:gd name="connsiteX8" fmla="*/ 557542 w 826630"/>
              <a:gd name="connsiteY8" fmla="*/ 449317 h 512379"/>
              <a:gd name="connsiteX9" fmla="*/ 604838 w 826630"/>
              <a:gd name="connsiteY9" fmla="*/ 457200 h 512379"/>
              <a:gd name="connsiteX10" fmla="*/ 675783 w 826630"/>
              <a:gd name="connsiteY10" fmla="*/ 488731 h 512379"/>
              <a:gd name="connsiteX11" fmla="*/ 801907 w 826630"/>
              <a:gd name="connsiteY11" fmla="*/ 512379 h 512379"/>
              <a:gd name="connsiteX12" fmla="*/ 825555 w 826630"/>
              <a:gd name="connsiteY12" fmla="*/ 465083 h 51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6630" h="512379">
                <a:moveTo>
                  <a:pt x="84576" y="0"/>
                </a:moveTo>
                <a:cubicBezTo>
                  <a:pt x="66183" y="2628"/>
                  <a:pt x="45329" y="-1676"/>
                  <a:pt x="29397" y="7883"/>
                </a:cubicBezTo>
                <a:cubicBezTo>
                  <a:pt x="16259" y="15766"/>
                  <a:pt x="7075" y="32033"/>
                  <a:pt x="5748" y="47297"/>
                </a:cubicBezTo>
                <a:cubicBezTo>
                  <a:pt x="-3945" y="158767"/>
                  <a:pt x="-8586" y="174852"/>
                  <a:pt x="53045" y="236483"/>
                </a:cubicBezTo>
                <a:cubicBezTo>
                  <a:pt x="83112" y="266550"/>
                  <a:pt x="120481" y="284068"/>
                  <a:pt x="155521" y="307428"/>
                </a:cubicBezTo>
                <a:cubicBezTo>
                  <a:pt x="166452" y="314716"/>
                  <a:pt x="175786" y="324317"/>
                  <a:pt x="187052" y="331076"/>
                </a:cubicBezTo>
                <a:cubicBezTo>
                  <a:pt x="204189" y="341358"/>
                  <a:pt x="272708" y="373116"/>
                  <a:pt x="289528" y="378372"/>
                </a:cubicBezTo>
                <a:cubicBezTo>
                  <a:pt x="312651" y="385598"/>
                  <a:pt x="337081" y="387840"/>
                  <a:pt x="360473" y="394138"/>
                </a:cubicBezTo>
                <a:cubicBezTo>
                  <a:pt x="434250" y="414001"/>
                  <a:pt x="487011" y="434203"/>
                  <a:pt x="557542" y="449317"/>
                </a:cubicBezTo>
                <a:cubicBezTo>
                  <a:pt x="573170" y="452666"/>
                  <a:pt x="589073" y="454572"/>
                  <a:pt x="604838" y="457200"/>
                </a:cubicBezTo>
                <a:cubicBezTo>
                  <a:pt x="628486" y="467710"/>
                  <a:pt x="650548" y="482996"/>
                  <a:pt x="675783" y="488731"/>
                </a:cubicBezTo>
                <a:cubicBezTo>
                  <a:pt x="826003" y="522872"/>
                  <a:pt x="739163" y="470550"/>
                  <a:pt x="801907" y="512379"/>
                </a:cubicBezTo>
                <a:cubicBezTo>
                  <a:pt x="834300" y="490784"/>
                  <a:pt x="825555" y="506088"/>
                  <a:pt x="825555" y="46508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9D1AE78-1401-4557-B75B-CE7CF77B31B8}"/>
              </a:ext>
            </a:extLst>
          </p:cNvPr>
          <p:cNvSpPr/>
          <p:nvPr/>
        </p:nvSpPr>
        <p:spPr>
          <a:xfrm>
            <a:off x="3657600" y="2546131"/>
            <a:ext cx="4099034" cy="887296"/>
          </a:xfrm>
          <a:custGeom>
            <a:avLst/>
            <a:gdLst>
              <a:gd name="connsiteX0" fmla="*/ 0 w 4099034"/>
              <a:gd name="connsiteY0" fmla="*/ 425669 h 887296"/>
              <a:gd name="connsiteX1" fmla="*/ 0 w 4099034"/>
              <a:gd name="connsiteY1" fmla="*/ 425669 h 887296"/>
              <a:gd name="connsiteX2" fmla="*/ 63062 w 4099034"/>
              <a:gd name="connsiteY2" fmla="*/ 457200 h 887296"/>
              <a:gd name="connsiteX3" fmla="*/ 110359 w 4099034"/>
              <a:gd name="connsiteY3" fmla="*/ 488731 h 887296"/>
              <a:gd name="connsiteX4" fmla="*/ 157655 w 4099034"/>
              <a:gd name="connsiteY4" fmla="*/ 512379 h 887296"/>
              <a:gd name="connsiteX5" fmla="*/ 181303 w 4099034"/>
              <a:gd name="connsiteY5" fmla="*/ 520262 h 887296"/>
              <a:gd name="connsiteX6" fmla="*/ 204952 w 4099034"/>
              <a:gd name="connsiteY6" fmla="*/ 536028 h 887296"/>
              <a:gd name="connsiteX7" fmla="*/ 283779 w 4099034"/>
              <a:gd name="connsiteY7" fmla="*/ 551793 h 887296"/>
              <a:gd name="connsiteX8" fmla="*/ 315310 w 4099034"/>
              <a:gd name="connsiteY8" fmla="*/ 559676 h 887296"/>
              <a:gd name="connsiteX9" fmla="*/ 622738 w 4099034"/>
              <a:gd name="connsiteY9" fmla="*/ 551793 h 887296"/>
              <a:gd name="connsiteX10" fmla="*/ 670034 w 4099034"/>
              <a:gd name="connsiteY10" fmla="*/ 536028 h 887296"/>
              <a:gd name="connsiteX11" fmla="*/ 701566 w 4099034"/>
              <a:gd name="connsiteY11" fmla="*/ 528145 h 887296"/>
              <a:gd name="connsiteX12" fmla="*/ 772510 w 4099034"/>
              <a:gd name="connsiteY12" fmla="*/ 496614 h 887296"/>
              <a:gd name="connsiteX13" fmla="*/ 796159 w 4099034"/>
              <a:gd name="connsiteY13" fmla="*/ 488731 h 887296"/>
              <a:gd name="connsiteX14" fmla="*/ 843455 w 4099034"/>
              <a:gd name="connsiteY14" fmla="*/ 457200 h 887296"/>
              <a:gd name="connsiteX15" fmla="*/ 890752 w 4099034"/>
              <a:gd name="connsiteY15" fmla="*/ 425669 h 887296"/>
              <a:gd name="connsiteX16" fmla="*/ 914400 w 4099034"/>
              <a:gd name="connsiteY16" fmla="*/ 402021 h 887296"/>
              <a:gd name="connsiteX17" fmla="*/ 938048 w 4099034"/>
              <a:gd name="connsiteY17" fmla="*/ 386255 h 887296"/>
              <a:gd name="connsiteX18" fmla="*/ 985345 w 4099034"/>
              <a:gd name="connsiteY18" fmla="*/ 338959 h 887296"/>
              <a:gd name="connsiteX19" fmla="*/ 1008993 w 4099034"/>
              <a:gd name="connsiteY19" fmla="*/ 315310 h 887296"/>
              <a:gd name="connsiteX20" fmla="*/ 1032641 w 4099034"/>
              <a:gd name="connsiteY20" fmla="*/ 307428 h 887296"/>
              <a:gd name="connsiteX21" fmla="*/ 1056290 w 4099034"/>
              <a:gd name="connsiteY21" fmla="*/ 283779 h 887296"/>
              <a:gd name="connsiteX22" fmla="*/ 1079938 w 4099034"/>
              <a:gd name="connsiteY22" fmla="*/ 268014 h 887296"/>
              <a:gd name="connsiteX23" fmla="*/ 1127234 w 4099034"/>
              <a:gd name="connsiteY23" fmla="*/ 220717 h 887296"/>
              <a:gd name="connsiteX24" fmla="*/ 1174531 w 4099034"/>
              <a:gd name="connsiteY24" fmla="*/ 189186 h 887296"/>
              <a:gd name="connsiteX25" fmla="*/ 1198179 w 4099034"/>
              <a:gd name="connsiteY25" fmla="*/ 173421 h 887296"/>
              <a:gd name="connsiteX26" fmla="*/ 1213945 w 4099034"/>
              <a:gd name="connsiteY26" fmla="*/ 149772 h 887296"/>
              <a:gd name="connsiteX27" fmla="*/ 1261241 w 4099034"/>
              <a:gd name="connsiteY27" fmla="*/ 110359 h 887296"/>
              <a:gd name="connsiteX28" fmla="*/ 1300655 w 4099034"/>
              <a:gd name="connsiteY28" fmla="*/ 63062 h 887296"/>
              <a:gd name="connsiteX29" fmla="*/ 1316421 w 4099034"/>
              <a:gd name="connsiteY29" fmla="*/ 39414 h 887296"/>
              <a:gd name="connsiteX30" fmla="*/ 1387366 w 4099034"/>
              <a:gd name="connsiteY30" fmla="*/ 7883 h 887296"/>
              <a:gd name="connsiteX31" fmla="*/ 1663262 w 4099034"/>
              <a:gd name="connsiteY31" fmla="*/ 0 h 887296"/>
              <a:gd name="connsiteX32" fmla="*/ 1781503 w 4099034"/>
              <a:gd name="connsiteY32" fmla="*/ 7883 h 887296"/>
              <a:gd name="connsiteX33" fmla="*/ 1820917 w 4099034"/>
              <a:gd name="connsiteY33" fmla="*/ 55179 h 887296"/>
              <a:gd name="connsiteX34" fmla="*/ 1876097 w 4099034"/>
              <a:gd name="connsiteY34" fmla="*/ 118241 h 887296"/>
              <a:gd name="connsiteX35" fmla="*/ 1883979 w 4099034"/>
              <a:gd name="connsiteY35" fmla="*/ 141890 h 887296"/>
              <a:gd name="connsiteX36" fmla="*/ 1931276 w 4099034"/>
              <a:gd name="connsiteY36" fmla="*/ 165538 h 887296"/>
              <a:gd name="connsiteX37" fmla="*/ 1978572 w 4099034"/>
              <a:gd name="connsiteY37" fmla="*/ 189186 h 887296"/>
              <a:gd name="connsiteX38" fmla="*/ 1994338 w 4099034"/>
              <a:gd name="connsiteY38" fmla="*/ 212835 h 887296"/>
              <a:gd name="connsiteX39" fmla="*/ 2065283 w 4099034"/>
              <a:gd name="connsiteY39" fmla="*/ 244366 h 887296"/>
              <a:gd name="connsiteX40" fmla="*/ 2096814 w 4099034"/>
              <a:gd name="connsiteY40" fmla="*/ 260131 h 887296"/>
              <a:gd name="connsiteX41" fmla="*/ 2151993 w 4099034"/>
              <a:gd name="connsiteY41" fmla="*/ 299545 h 887296"/>
              <a:gd name="connsiteX42" fmla="*/ 2199290 w 4099034"/>
              <a:gd name="connsiteY42" fmla="*/ 331076 h 887296"/>
              <a:gd name="connsiteX43" fmla="*/ 2222938 w 4099034"/>
              <a:gd name="connsiteY43" fmla="*/ 346841 h 887296"/>
              <a:gd name="connsiteX44" fmla="*/ 2270234 w 4099034"/>
              <a:gd name="connsiteY44" fmla="*/ 394138 h 887296"/>
              <a:gd name="connsiteX45" fmla="*/ 2301766 w 4099034"/>
              <a:gd name="connsiteY45" fmla="*/ 441435 h 887296"/>
              <a:gd name="connsiteX46" fmla="*/ 2317531 w 4099034"/>
              <a:gd name="connsiteY46" fmla="*/ 465083 h 887296"/>
              <a:gd name="connsiteX47" fmla="*/ 2364828 w 4099034"/>
              <a:gd name="connsiteY47" fmla="*/ 504497 h 887296"/>
              <a:gd name="connsiteX48" fmla="*/ 2388476 w 4099034"/>
              <a:gd name="connsiteY48" fmla="*/ 551793 h 887296"/>
              <a:gd name="connsiteX49" fmla="*/ 2396359 w 4099034"/>
              <a:gd name="connsiteY49" fmla="*/ 583324 h 887296"/>
              <a:gd name="connsiteX50" fmla="*/ 2451538 w 4099034"/>
              <a:gd name="connsiteY50" fmla="*/ 662152 h 887296"/>
              <a:gd name="connsiteX51" fmla="*/ 2459421 w 4099034"/>
              <a:gd name="connsiteY51" fmla="*/ 685800 h 887296"/>
              <a:gd name="connsiteX52" fmla="*/ 2498834 w 4099034"/>
              <a:gd name="connsiteY52" fmla="*/ 733097 h 887296"/>
              <a:gd name="connsiteX53" fmla="*/ 2530366 w 4099034"/>
              <a:gd name="connsiteY53" fmla="*/ 804041 h 887296"/>
              <a:gd name="connsiteX54" fmla="*/ 2538248 w 4099034"/>
              <a:gd name="connsiteY54" fmla="*/ 827690 h 887296"/>
              <a:gd name="connsiteX55" fmla="*/ 2561897 w 4099034"/>
              <a:gd name="connsiteY55" fmla="*/ 851338 h 887296"/>
              <a:gd name="connsiteX56" fmla="*/ 2617076 w 4099034"/>
              <a:gd name="connsiteY56" fmla="*/ 867103 h 887296"/>
              <a:gd name="connsiteX57" fmla="*/ 2640724 w 4099034"/>
              <a:gd name="connsiteY57" fmla="*/ 882869 h 887296"/>
              <a:gd name="connsiteX58" fmla="*/ 2853559 w 4099034"/>
              <a:gd name="connsiteY58" fmla="*/ 867103 h 887296"/>
              <a:gd name="connsiteX59" fmla="*/ 2900855 w 4099034"/>
              <a:gd name="connsiteY59" fmla="*/ 819807 h 887296"/>
              <a:gd name="connsiteX60" fmla="*/ 2924503 w 4099034"/>
              <a:gd name="connsiteY60" fmla="*/ 772510 h 887296"/>
              <a:gd name="connsiteX61" fmla="*/ 2956034 w 4099034"/>
              <a:gd name="connsiteY61" fmla="*/ 725214 h 887296"/>
              <a:gd name="connsiteX62" fmla="*/ 2995448 w 4099034"/>
              <a:gd name="connsiteY62" fmla="*/ 685800 h 887296"/>
              <a:gd name="connsiteX63" fmla="*/ 3003331 w 4099034"/>
              <a:gd name="connsiteY63" fmla="*/ 662152 h 887296"/>
              <a:gd name="connsiteX64" fmla="*/ 3026979 w 4099034"/>
              <a:gd name="connsiteY64" fmla="*/ 646386 h 887296"/>
              <a:gd name="connsiteX65" fmla="*/ 3066393 w 4099034"/>
              <a:gd name="connsiteY65" fmla="*/ 599090 h 887296"/>
              <a:gd name="connsiteX66" fmla="*/ 3097924 w 4099034"/>
              <a:gd name="connsiteY66" fmla="*/ 551793 h 887296"/>
              <a:gd name="connsiteX67" fmla="*/ 3121572 w 4099034"/>
              <a:gd name="connsiteY67" fmla="*/ 536028 h 887296"/>
              <a:gd name="connsiteX68" fmla="*/ 3145221 w 4099034"/>
              <a:gd name="connsiteY68" fmla="*/ 512379 h 887296"/>
              <a:gd name="connsiteX69" fmla="*/ 3192517 w 4099034"/>
              <a:gd name="connsiteY69" fmla="*/ 480848 h 887296"/>
              <a:gd name="connsiteX70" fmla="*/ 3231931 w 4099034"/>
              <a:gd name="connsiteY70" fmla="*/ 441435 h 887296"/>
              <a:gd name="connsiteX71" fmla="*/ 3279228 w 4099034"/>
              <a:gd name="connsiteY71" fmla="*/ 409903 h 887296"/>
              <a:gd name="connsiteX72" fmla="*/ 3294993 w 4099034"/>
              <a:gd name="connsiteY72" fmla="*/ 386255 h 887296"/>
              <a:gd name="connsiteX73" fmla="*/ 3373821 w 4099034"/>
              <a:gd name="connsiteY73" fmla="*/ 362607 h 887296"/>
              <a:gd name="connsiteX74" fmla="*/ 3421117 w 4099034"/>
              <a:gd name="connsiteY74" fmla="*/ 338959 h 887296"/>
              <a:gd name="connsiteX75" fmla="*/ 3492062 w 4099034"/>
              <a:gd name="connsiteY75" fmla="*/ 323193 h 887296"/>
              <a:gd name="connsiteX76" fmla="*/ 3539359 w 4099034"/>
              <a:gd name="connsiteY76" fmla="*/ 299545 h 887296"/>
              <a:gd name="connsiteX77" fmla="*/ 3570890 w 4099034"/>
              <a:gd name="connsiteY77" fmla="*/ 291662 h 887296"/>
              <a:gd name="connsiteX78" fmla="*/ 3618186 w 4099034"/>
              <a:gd name="connsiteY78" fmla="*/ 268014 h 887296"/>
              <a:gd name="connsiteX79" fmla="*/ 3665483 w 4099034"/>
              <a:gd name="connsiteY79" fmla="*/ 244366 h 887296"/>
              <a:gd name="connsiteX80" fmla="*/ 3689131 w 4099034"/>
              <a:gd name="connsiteY80" fmla="*/ 228600 h 887296"/>
              <a:gd name="connsiteX81" fmla="*/ 3712779 w 4099034"/>
              <a:gd name="connsiteY81" fmla="*/ 204952 h 887296"/>
              <a:gd name="connsiteX82" fmla="*/ 3752193 w 4099034"/>
              <a:gd name="connsiteY82" fmla="*/ 197069 h 887296"/>
              <a:gd name="connsiteX83" fmla="*/ 3823138 w 4099034"/>
              <a:gd name="connsiteY83" fmla="*/ 189186 h 887296"/>
              <a:gd name="connsiteX84" fmla="*/ 4099034 w 4099034"/>
              <a:gd name="connsiteY84" fmla="*/ 181303 h 887296"/>
              <a:gd name="connsiteX85" fmla="*/ 4075386 w 4099034"/>
              <a:gd name="connsiteY85" fmla="*/ 181303 h 88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099034" h="887296">
                <a:moveTo>
                  <a:pt x="0" y="425669"/>
                </a:moveTo>
                <a:lnTo>
                  <a:pt x="0" y="425669"/>
                </a:lnTo>
                <a:cubicBezTo>
                  <a:pt x="21021" y="436179"/>
                  <a:pt x="42657" y="445540"/>
                  <a:pt x="63062" y="457200"/>
                </a:cubicBezTo>
                <a:cubicBezTo>
                  <a:pt x="79513" y="466601"/>
                  <a:pt x="92384" y="482739"/>
                  <a:pt x="110359" y="488731"/>
                </a:cubicBezTo>
                <a:cubicBezTo>
                  <a:pt x="169799" y="508545"/>
                  <a:pt x="96532" y="481817"/>
                  <a:pt x="157655" y="512379"/>
                </a:cubicBezTo>
                <a:cubicBezTo>
                  <a:pt x="165087" y="516095"/>
                  <a:pt x="173871" y="516546"/>
                  <a:pt x="181303" y="520262"/>
                </a:cubicBezTo>
                <a:cubicBezTo>
                  <a:pt x="189777" y="524499"/>
                  <a:pt x="196478" y="531791"/>
                  <a:pt x="204952" y="536028"/>
                </a:cubicBezTo>
                <a:cubicBezTo>
                  <a:pt x="228075" y="547589"/>
                  <a:pt x="260962" y="547644"/>
                  <a:pt x="283779" y="551793"/>
                </a:cubicBezTo>
                <a:cubicBezTo>
                  <a:pt x="294438" y="553731"/>
                  <a:pt x="304800" y="557048"/>
                  <a:pt x="315310" y="559676"/>
                </a:cubicBezTo>
                <a:cubicBezTo>
                  <a:pt x="417786" y="557048"/>
                  <a:pt x="520455" y="558612"/>
                  <a:pt x="622738" y="551793"/>
                </a:cubicBezTo>
                <a:cubicBezTo>
                  <a:pt x="639319" y="550688"/>
                  <a:pt x="653912" y="540058"/>
                  <a:pt x="670034" y="536028"/>
                </a:cubicBezTo>
                <a:lnTo>
                  <a:pt x="701566" y="528145"/>
                </a:lnTo>
                <a:cubicBezTo>
                  <a:pt x="739041" y="503161"/>
                  <a:pt x="716226" y="515375"/>
                  <a:pt x="772510" y="496614"/>
                </a:cubicBezTo>
                <a:cubicBezTo>
                  <a:pt x="780393" y="493986"/>
                  <a:pt x="789245" y="493340"/>
                  <a:pt x="796159" y="488731"/>
                </a:cubicBezTo>
                <a:cubicBezTo>
                  <a:pt x="811924" y="478221"/>
                  <a:pt x="830057" y="470598"/>
                  <a:pt x="843455" y="457200"/>
                </a:cubicBezTo>
                <a:cubicBezTo>
                  <a:pt x="872979" y="427676"/>
                  <a:pt x="856527" y="437077"/>
                  <a:pt x="890752" y="425669"/>
                </a:cubicBezTo>
                <a:cubicBezTo>
                  <a:pt x="898635" y="417786"/>
                  <a:pt x="905836" y="409158"/>
                  <a:pt x="914400" y="402021"/>
                </a:cubicBezTo>
                <a:cubicBezTo>
                  <a:pt x="921678" y="395956"/>
                  <a:pt x="930967" y="392549"/>
                  <a:pt x="938048" y="386255"/>
                </a:cubicBezTo>
                <a:cubicBezTo>
                  <a:pt x="954712" y="371443"/>
                  <a:pt x="969579" y="354725"/>
                  <a:pt x="985345" y="338959"/>
                </a:cubicBezTo>
                <a:cubicBezTo>
                  <a:pt x="993228" y="331076"/>
                  <a:pt x="998417" y="318835"/>
                  <a:pt x="1008993" y="315310"/>
                </a:cubicBezTo>
                <a:lnTo>
                  <a:pt x="1032641" y="307428"/>
                </a:lnTo>
                <a:cubicBezTo>
                  <a:pt x="1040524" y="299545"/>
                  <a:pt x="1047726" y="290916"/>
                  <a:pt x="1056290" y="283779"/>
                </a:cubicBezTo>
                <a:cubicBezTo>
                  <a:pt x="1063568" y="277714"/>
                  <a:pt x="1072857" y="274308"/>
                  <a:pt x="1079938" y="268014"/>
                </a:cubicBezTo>
                <a:cubicBezTo>
                  <a:pt x="1096602" y="253201"/>
                  <a:pt x="1108683" y="233084"/>
                  <a:pt x="1127234" y="220717"/>
                </a:cubicBezTo>
                <a:lnTo>
                  <a:pt x="1174531" y="189186"/>
                </a:lnTo>
                <a:lnTo>
                  <a:pt x="1198179" y="173421"/>
                </a:lnTo>
                <a:cubicBezTo>
                  <a:pt x="1203434" y="165538"/>
                  <a:pt x="1207246" y="156471"/>
                  <a:pt x="1213945" y="149772"/>
                </a:cubicBezTo>
                <a:cubicBezTo>
                  <a:pt x="1248517" y="115200"/>
                  <a:pt x="1228954" y="155560"/>
                  <a:pt x="1261241" y="110359"/>
                </a:cubicBezTo>
                <a:cubicBezTo>
                  <a:pt x="1297610" y="59443"/>
                  <a:pt x="1254035" y="94143"/>
                  <a:pt x="1300655" y="63062"/>
                </a:cubicBezTo>
                <a:cubicBezTo>
                  <a:pt x="1305910" y="55179"/>
                  <a:pt x="1309722" y="46113"/>
                  <a:pt x="1316421" y="39414"/>
                </a:cubicBezTo>
                <a:cubicBezTo>
                  <a:pt x="1330972" y="24863"/>
                  <a:pt x="1371293" y="8342"/>
                  <a:pt x="1387366" y="7883"/>
                </a:cubicBezTo>
                <a:lnTo>
                  <a:pt x="1663262" y="0"/>
                </a:lnTo>
                <a:cubicBezTo>
                  <a:pt x="1702676" y="2628"/>
                  <a:pt x="1742539" y="1389"/>
                  <a:pt x="1781503" y="7883"/>
                </a:cubicBezTo>
                <a:cubicBezTo>
                  <a:pt x="1807372" y="12194"/>
                  <a:pt x="1810288" y="37465"/>
                  <a:pt x="1820917" y="55179"/>
                </a:cubicBezTo>
                <a:cubicBezTo>
                  <a:pt x="1851572" y="106272"/>
                  <a:pt x="1839748" y="94010"/>
                  <a:pt x="1876097" y="118241"/>
                </a:cubicBezTo>
                <a:cubicBezTo>
                  <a:pt x="1878724" y="126124"/>
                  <a:pt x="1878788" y="135402"/>
                  <a:pt x="1883979" y="141890"/>
                </a:cubicBezTo>
                <a:cubicBezTo>
                  <a:pt x="1899037" y="160713"/>
                  <a:pt x="1912238" y="156019"/>
                  <a:pt x="1931276" y="165538"/>
                </a:cubicBezTo>
                <a:cubicBezTo>
                  <a:pt x="1992399" y="196100"/>
                  <a:pt x="1919132" y="169372"/>
                  <a:pt x="1978572" y="189186"/>
                </a:cubicBezTo>
                <a:cubicBezTo>
                  <a:pt x="1983827" y="197069"/>
                  <a:pt x="1987639" y="206136"/>
                  <a:pt x="1994338" y="212835"/>
                </a:cubicBezTo>
                <a:cubicBezTo>
                  <a:pt x="2017523" y="236020"/>
                  <a:pt x="2034066" y="228758"/>
                  <a:pt x="2065283" y="244366"/>
                </a:cubicBezTo>
                <a:cubicBezTo>
                  <a:pt x="2075793" y="249621"/>
                  <a:pt x="2086611" y="254301"/>
                  <a:pt x="2096814" y="260131"/>
                </a:cubicBezTo>
                <a:cubicBezTo>
                  <a:pt x="2116739" y="271517"/>
                  <a:pt x="2133205" y="286393"/>
                  <a:pt x="2151993" y="299545"/>
                </a:cubicBezTo>
                <a:cubicBezTo>
                  <a:pt x="2167516" y="310411"/>
                  <a:pt x="2183524" y="320566"/>
                  <a:pt x="2199290" y="331076"/>
                </a:cubicBezTo>
                <a:cubicBezTo>
                  <a:pt x="2207173" y="336331"/>
                  <a:pt x="2216239" y="340142"/>
                  <a:pt x="2222938" y="346841"/>
                </a:cubicBezTo>
                <a:lnTo>
                  <a:pt x="2270234" y="394138"/>
                </a:lnTo>
                <a:cubicBezTo>
                  <a:pt x="2284088" y="435698"/>
                  <a:pt x="2268961" y="402069"/>
                  <a:pt x="2301766" y="441435"/>
                </a:cubicBezTo>
                <a:cubicBezTo>
                  <a:pt x="2307831" y="448713"/>
                  <a:pt x="2310832" y="458384"/>
                  <a:pt x="2317531" y="465083"/>
                </a:cubicBezTo>
                <a:cubicBezTo>
                  <a:pt x="2379540" y="527092"/>
                  <a:pt x="2300255" y="427009"/>
                  <a:pt x="2364828" y="504497"/>
                </a:cubicBezTo>
                <a:cubicBezTo>
                  <a:pt x="2379847" y="522520"/>
                  <a:pt x="2382293" y="530154"/>
                  <a:pt x="2388476" y="551793"/>
                </a:cubicBezTo>
                <a:cubicBezTo>
                  <a:pt x="2391452" y="562210"/>
                  <a:pt x="2391514" y="573634"/>
                  <a:pt x="2396359" y="583324"/>
                </a:cubicBezTo>
                <a:cubicBezTo>
                  <a:pt x="2406064" y="602734"/>
                  <a:pt x="2436708" y="642378"/>
                  <a:pt x="2451538" y="662152"/>
                </a:cubicBezTo>
                <a:cubicBezTo>
                  <a:pt x="2454166" y="670035"/>
                  <a:pt x="2454812" y="678886"/>
                  <a:pt x="2459421" y="685800"/>
                </a:cubicBezTo>
                <a:cubicBezTo>
                  <a:pt x="2484176" y="722932"/>
                  <a:pt x="2481638" y="694406"/>
                  <a:pt x="2498834" y="733097"/>
                </a:cubicBezTo>
                <a:cubicBezTo>
                  <a:pt x="2536353" y="817515"/>
                  <a:pt x="2494688" y="750527"/>
                  <a:pt x="2530366" y="804041"/>
                </a:cubicBezTo>
                <a:cubicBezTo>
                  <a:pt x="2532993" y="811924"/>
                  <a:pt x="2533639" y="820776"/>
                  <a:pt x="2538248" y="827690"/>
                </a:cubicBezTo>
                <a:cubicBezTo>
                  <a:pt x="2544432" y="836966"/>
                  <a:pt x="2552621" y="845154"/>
                  <a:pt x="2561897" y="851338"/>
                </a:cubicBezTo>
                <a:cubicBezTo>
                  <a:pt x="2568685" y="855863"/>
                  <a:pt x="2612867" y="866051"/>
                  <a:pt x="2617076" y="867103"/>
                </a:cubicBezTo>
                <a:cubicBezTo>
                  <a:pt x="2624959" y="872358"/>
                  <a:pt x="2631257" y="882518"/>
                  <a:pt x="2640724" y="882869"/>
                </a:cubicBezTo>
                <a:cubicBezTo>
                  <a:pt x="2796245" y="888629"/>
                  <a:pt x="2775557" y="893104"/>
                  <a:pt x="2853559" y="867103"/>
                </a:cubicBezTo>
                <a:cubicBezTo>
                  <a:pt x="2869324" y="851338"/>
                  <a:pt x="2893804" y="840958"/>
                  <a:pt x="2900855" y="819807"/>
                </a:cubicBezTo>
                <a:cubicBezTo>
                  <a:pt x="2920669" y="760368"/>
                  <a:pt x="2893942" y="833634"/>
                  <a:pt x="2924503" y="772510"/>
                </a:cubicBezTo>
                <a:cubicBezTo>
                  <a:pt x="2947317" y="726880"/>
                  <a:pt x="2911208" y="770040"/>
                  <a:pt x="2956034" y="725214"/>
                </a:cubicBezTo>
                <a:cubicBezTo>
                  <a:pt x="2974521" y="669755"/>
                  <a:pt x="2946744" y="734504"/>
                  <a:pt x="2995448" y="685800"/>
                </a:cubicBezTo>
                <a:cubicBezTo>
                  <a:pt x="3001323" y="679925"/>
                  <a:pt x="2998140" y="668640"/>
                  <a:pt x="3003331" y="662152"/>
                </a:cubicBezTo>
                <a:cubicBezTo>
                  <a:pt x="3009249" y="654754"/>
                  <a:pt x="3019096" y="651641"/>
                  <a:pt x="3026979" y="646386"/>
                </a:cubicBezTo>
                <a:cubicBezTo>
                  <a:pt x="3083329" y="561864"/>
                  <a:pt x="2995568" y="690152"/>
                  <a:pt x="3066393" y="599090"/>
                </a:cubicBezTo>
                <a:cubicBezTo>
                  <a:pt x="3078026" y="584133"/>
                  <a:pt x="3082158" y="562303"/>
                  <a:pt x="3097924" y="551793"/>
                </a:cubicBezTo>
                <a:cubicBezTo>
                  <a:pt x="3105807" y="546538"/>
                  <a:pt x="3114294" y="542093"/>
                  <a:pt x="3121572" y="536028"/>
                </a:cubicBezTo>
                <a:cubicBezTo>
                  <a:pt x="3130136" y="528891"/>
                  <a:pt x="3136421" y="519223"/>
                  <a:pt x="3145221" y="512379"/>
                </a:cubicBezTo>
                <a:cubicBezTo>
                  <a:pt x="3160177" y="500746"/>
                  <a:pt x="3192517" y="480848"/>
                  <a:pt x="3192517" y="480848"/>
                </a:cubicBezTo>
                <a:cubicBezTo>
                  <a:pt x="3221423" y="437490"/>
                  <a:pt x="3192515" y="474282"/>
                  <a:pt x="3231931" y="441435"/>
                </a:cubicBezTo>
                <a:cubicBezTo>
                  <a:pt x="3271297" y="408629"/>
                  <a:pt x="3237667" y="423757"/>
                  <a:pt x="3279228" y="409903"/>
                </a:cubicBezTo>
                <a:cubicBezTo>
                  <a:pt x="3284483" y="402020"/>
                  <a:pt x="3286959" y="391276"/>
                  <a:pt x="3294993" y="386255"/>
                </a:cubicBezTo>
                <a:cubicBezTo>
                  <a:pt x="3310766" y="376397"/>
                  <a:pt x="3353420" y="368436"/>
                  <a:pt x="3373821" y="362607"/>
                </a:cubicBezTo>
                <a:cubicBezTo>
                  <a:pt x="3440252" y="343626"/>
                  <a:pt x="3352023" y="368571"/>
                  <a:pt x="3421117" y="338959"/>
                </a:cubicBezTo>
                <a:cubicBezTo>
                  <a:pt x="3432447" y="334103"/>
                  <a:pt x="3483082" y="325438"/>
                  <a:pt x="3492062" y="323193"/>
                </a:cubicBezTo>
                <a:cubicBezTo>
                  <a:pt x="3545204" y="309907"/>
                  <a:pt x="3485416" y="322663"/>
                  <a:pt x="3539359" y="299545"/>
                </a:cubicBezTo>
                <a:cubicBezTo>
                  <a:pt x="3549317" y="295277"/>
                  <a:pt x="3560380" y="294290"/>
                  <a:pt x="3570890" y="291662"/>
                </a:cubicBezTo>
                <a:cubicBezTo>
                  <a:pt x="3638671" y="246476"/>
                  <a:pt x="3552907" y="300655"/>
                  <a:pt x="3618186" y="268014"/>
                </a:cubicBezTo>
                <a:cubicBezTo>
                  <a:pt x="3679299" y="237456"/>
                  <a:pt x="3606050" y="264174"/>
                  <a:pt x="3665483" y="244366"/>
                </a:cubicBezTo>
                <a:cubicBezTo>
                  <a:pt x="3673366" y="239111"/>
                  <a:pt x="3681853" y="234665"/>
                  <a:pt x="3689131" y="228600"/>
                </a:cubicBezTo>
                <a:cubicBezTo>
                  <a:pt x="3697695" y="221463"/>
                  <a:pt x="3702808" y="209937"/>
                  <a:pt x="3712779" y="204952"/>
                </a:cubicBezTo>
                <a:cubicBezTo>
                  <a:pt x="3724763" y="198960"/>
                  <a:pt x="3738929" y="198964"/>
                  <a:pt x="3752193" y="197069"/>
                </a:cubicBezTo>
                <a:cubicBezTo>
                  <a:pt x="3775748" y="193704"/>
                  <a:pt x="3799490" y="191814"/>
                  <a:pt x="3823138" y="189186"/>
                </a:cubicBezTo>
                <a:cubicBezTo>
                  <a:pt x="3926553" y="154713"/>
                  <a:pt x="3838477" y="181303"/>
                  <a:pt x="4099034" y="181303"/>
                </a:cubicBezTo>
                <a:lnTo>
                  <a:pt x="4075386" y="181303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354250A-EC59-49FB-92AB-81D817A763A5}"/>
              </a:ext>
            </a:extLst>
          </p:cNvPr>
          <p:cNvSpPr/>
          <p:nvPr/>
        </p:nvSpPr>
        <p:spPr>
          <a:xfrm>
            <a:off x="3626069" y="2404241"/>
            <a:ext cx="4004441" cy="1135118"/>
          </a:xfrm>
          <a:custGeom>
            <a:avLst/>
            <a:gdLst>
              <a:gd name="connsiteX0" fmla="*/ 0 w 4004441"/>
              <a:gd name="connsiteY0" fmla="*/ 733097 h 1135118"/>
              <a:gd name="connsiteX1" fmla="*/ 0 w 4004441"/>
              <a:gd name="connsiteY1" fmla="*/ 733097 h 1135118"/>
              <a:gd name="connsiteX2" fmla="*/ 86710 w 4004441"/>
              <a:gd name="connsiteY2" fmla="*/ 740980 h 1135118"/>
              <a:gd name="connsiteX3" fmla="*/ 110359 w 4004441"/>
              <a:gd name="connsiteY3" fmla="*/ 756745 h 1135118"/>
              <a:gd name="connsiteX4" fmla="*/ 157655 w 4004441"/>
              <a:gd name="connsiteY4" fmla="*/ 772511 h 1135118"/>
              <a:gd name="connsiteX5" fmla="*/ 204952 w 4004441"/>
              <a:gd name="connsiteY5" fmla="*/ 796159 h 1135118"/>
              <a:gd name="connsiteX6" fmla="*/ 291662 w 4004441"/>
              <a:gd name="connsiteY6" fmla="*/ 788276 h 1135118"/>
              <a:gd name="connsiteX7" fmla="*/ 315310 w 4004441"/>
              <a:gd name="connsiteY7" fmla="*/ 780393 h 1135118"/>
              <a:gd name="connsiteX8" fmla="*/ 346841 w 4004441"/>
              <a:gd name="connsiteY8" fmla="*/ 772511 h 1135118"/>
              <a:gd name="connsiteX9" fmla="*/ 394138 w 4004441"/>
              <a:gd name="connsiteY9" fmla="*/ 756745 h 1135118"/>
              <a:gd name="connsiteX10" fmla="*/ 465083 w 4004441"/>
              <a:gd name="connsiteY10" fmla="*/ 740980 h 1135118"/>
              <a:gd name="connsiteX11" fmla="*/ 559676 w 4004441"/>
              <a:gd name="connsiteY11" fmla="*/ 717331 h 1135118"/>
              <a:gd name="connsiteX12" fmla="*/ 583324 w 4004441"/>
              <a:gd name="connsiteY12" fmla="*/ 709449 h 1135118"/>
              <a:gd name="connsiteX13" fmla="*/ 606972 w 4004441"/>
              <a:gd name="connsiteY13" fmla="*/ 693683 h 1135118"/>
              <a:gd name="connsiteX14" fmla="*/ 630621 w 4004441"/>
              <a:gd name="connsiteY14" fmla="*/ 685800 h 1135118"/>
              <a:gd name="connsiteX15" fmla="*/ 677917 w 4004441"/>
              <a:gd name="connsiteY15" fmla="*/ 654269 h 1135118"/>
              <a:gd name="connsiteX16" fmla="*/ 725214 w 4004441"/>
              <a:gd name="connsiteY16" fmla="*/ 614856 h 1135118"/>
              <a:gd name="connsiteX17" fmla="*/ 740979 w 4004441"/>
              <a:gd name="connsiteY17" fmla="*/ 591207 h 1135118"/>
              <a:gd name="connsiteX18" fmla="*/ 796159 w 4004441"/>
              <a:gd name="connsiteY18" fmla="*/ 567559 h 1135118"/>
              <a:gd name="connsiteX19" fmla="*/ 811924 w 4004441"/>
              <a:gd name="connsiteY19" fmla="*/ 543911 h 1135118"/>
              <a:gd name="connsiteX20" fmla="*/ 859221 w 4004441"/>
              <a:gd name="connsiteY20" fmla="*/ 496614 h 1135118"/>
              <a:gd name="connsiteX21" fmla="*/ 890752 w 4004441"/>
              <a:gd name="connsiteY21" fmla="*/ 441435 h 1135118"/>
              <a:gd name="connsiteX22" fmla="*/ 938048 w 4004441"/>
              <a:gd name="connsiteY22" fmla="*/ 394138 h 1135118"/>
              <a:gd name="connsiteX23" fmla="*/ 1001110 w 4004441"/>
              <a:gd name="connsiteY23" fmla="*/ 323193 h 1135118"/>
              <a:gd name="connsiteX24" fmla="*/ 1048407 w 4004441"/>
              <a:gd name="connsiteY24" fmla="*/ 291662 h 1135118"/>
              <a:gd name="connsiteX25" fmla="*/ 1072055 w 4004441"/>
              <a:gd name="connsiteY25" fmla="*/ 275897 h 1135118"/>
              <a:gd name="connsiteX26" fmla="*/ 1095703 w 4004441"/>
              <a:gd name="connsiteY26" fmla="*/ 252249 h 1135118"/>
              <a:gd name="connsiteX27" fmla="*/ 1166648 w 4004441"/>
              <a:gd name="connsiteY27" fmla="*/ 204952 h 1135118"/>
              <a:gd name="connsiteX28" fmla="*/ 1198179 w 4004441"/>
              <a:gd name="connsiteY28" fmla="*/ 181304 h 1135118"/>
              <a:gd name="connsiteX29" fmla="*/ 1245476 w 4004441"/>
              <a:gd name="connsiteY29" fmla="*/ 141890 h 1135118"/>
              <a:gd name="connsiteX30" fmla="*/ 1269124 w 4004441"/>
              <a:gd name="connsiteY30" fmla="*/ 134007 h 1135118"/>
              <a:gd name="connsiteX31" fmla="*/ 1308538 w 4004441"/>
              <a:gd name="connsiteY31" fmla="*/ 94593 h 1135118"/>
              <a:gd name="connsiteX32" fmla="*/ 1332186 w 4004441"/>
              <a:gd name="connsiteY32" fmla="*/ 70945 h 1135118"/>
              <a:gd name="connsiteX33" fmla="*/ 1379483 w 4004441"/>
              <a:gd name="connsiteY33" fmla="*/ 55180 h 1135118"/>
              <a:gd name="connsiteX34" fmla="*/ 1403131 w 4004441"/>
              <a:gd name="connsiteY34" fmla="*/ 47297 h 1135118"/>
              <a:gd name="connsiteX35" fmla="*/ 1426779 w 4004441"/>
              <a:gd name="connsiteY35" fmla="*/ 39414 h 1135118"/>
              <a:gd name="connsiteX36" fmla="*/ 1474076 w 4004441"/>
              <a:gd name="connsiteY36" fmla="*/ 23649 h 1135118"/>
              <a:gd name="connsiteX37" fmla="*/ 1686910 w 4004441"/>
              <a:gd name="connsiteY37" fmla="*/ 31531 h 1135118"/>
              <a:gd name="connsiteX38" fmla="*/ 1702676 w 4004441"/>
              <a:gd name="connsiteY38" fmla="*/ 78828 h 1135118"/>
              <a:gd name="connsiteX39" fmla="*/ 1726324 w 4004441"/>
              <a:gd name="connsiteY39" fmla="*/ 126125 h 1135118"/>
              <a:gd name="connsiteX40" fmla="*/ 1742090 w 4004441"/>
              <a:gd name="connsiteY40" fmla="*/ 157656 h 1135118"/>
              <a:gd name="connsiteX41" fmla="*/ 1749972 w 4004441"/>
              <a:gd name="connsiteY41" fmla="*/ 181304 h 1135118"/>
              <a:gd name="connsiteX42" fmla="*/ 1765738 w 4004441"/>
              <a:gd name="connsiteY42" fmla="*/ 204952 h 1135118"/>
              <a:gd name="connsiteX43" fmla="*/ 1773621 w 4004441"/>
              <a:gd name="connsiteY43" fmla="*/ 228600 h 1135118"/>
              <a:gd name="connsiteX44" fmla="*/ 1789386 w 4004441"/>
              <a:gd name="connsiteY44" fmla="*/ 252249 h 1135118"/>
              <a:gd name="connsiteX45" fmla="*/ 1797269 w 4004441"/>
              <a:gd name="connsiteY45" fmla="*/ 275897 h 1135118"/>
              <a:gd name="connsiteX46" fmla="*/ 1860331 w 4004441"/>
              <a:gd name="connsiteY46" fmla="*/ 291662 h 1135118"/>
              <a:gd name="connsiteX47" fmla="*/ 1915510 w 4004441"/>
              <a:gd name="connsiteY47" fmla="*/ 323193 h 1135118"/>
              <a:gd name="connsiteX48" fmla="*/ 1970690 w 4004441"/>
              <a:gd name="connsiteY48" fmla="*/ 346842 h 1135118"/>
              <a:gd name="connsiteX49" fmla="*/ 2002221 w 4004441"/>
              <a:gd name="connsiteY49" fmla="*/ 370490 h 1135118"/>
              <a:gd name="connsiteX50" fmla="*/ 2025869 w 4004441"/>
              <a:gd name="connsiteY50" fmla="*/ 386256 h 1135118"/>
              <a:gd name="connsiteX51" fmla="*/ 2049517 w 4004441"/>
              <a:gd name="connsiteY51" fmla="*/ 417787 h 1135118"/>
              <a:gd name="connsiteX52" fmla="*/ 2081048 w 4004441"/>
              <a:gd name="connsiteY52" fmla="*/ 425669 h 1135118"/>
              <a:gd name="connsiteX53" fmla="*/ 2120462 w 4004441"/>
              <a:gd name="connsiteY53" fmla="*/ 472966 h 1135118"/>
              <a:gd name="connsiteX54" fmla="*/ 2151993 w 4004441"/>
              <a:gd name="connsiteY54" fmla="*/ 520262 h 1135118"/>
              <a:gd name="connsiteX55" fmla="*/ 2167759 w 4004441"/>
              <a:gd name="connsiteY55" fmla="*/ 543911 h 1135118"/>
              <a:gd name="connsiteX56" fmla="*/ 2183524 w 4004441"/>
              <a:gd name="connsiteY56" fmla="*/ 567559 h 1135118"/>
              <a:gd name="connsiteX57" fmla="*/ 2238703 w 4004441"/>
              <a:gd name="connsiteY57" fmla="*/ 606973 h 1135118"/>
              <a:gd name="connsiteX58" fmla="*/ 2262352 w 4004441"/>
              <a:gd name="connsiteY58" fmla="*/ 622738 h 1135118"/>
              <a:gd name="connsiteX59" fmla="*/ 2207172 w 4004441"/>
              <a:gd name="connsiteY59" fmla="*/ 567559 h 1135118"/>
              <a:gd name="connsiteX60" fmla="*/ 2191407 w 4004441"/>
              <a:gd name="connsiteY60" fmla="*/ 543911 h 1135118"/>
              <a:gd name="connsiteX61" fmla="*/ 2238703 w 4004441"/>
              <a:gd name="connsiteY61" fmla="*/ 551793 h 1135118"/>
              <a:gd name="connsiteX62" fmla="*/ 2286000 w 4004441"/>
              <a:gd name="connsiteY62" fmla="*/ 583325 h 1135118"/>
              <a:gd name="connsiteX63" fmla="*/ 2309648 w 4004441"/>
              <a:gd name="connsiteY63" fmla="*/ 599090 h 1135118"/>
              <a:gd name="connsiteX64" fmla="*/ 2333297 w 4004441"/>
              <a:gd name="connsiteY64" fmla="*/ 606973 h 1135118"/>
              <a:gd name="connsiteX65" fmla="*/ 2388476 w 4004441"/>
              <a:gd name="connsiteY65" fmla="*/ 638504 h 1135118"/>
              <a:gd name="connsiteX66" fmla="*/ 2427890 w 4004441"/>
              <a:gd name="connsiteY66" fmla="*/ 685800 h 1135118"/>
              <a:gd name="connsiteX67" fmla="*/ 2498834 w 4004441"/>
              <a:gd name="connsiteY67" fmla="*/ 725214 h 1135118"/>
              <a:gd name="connsiteX68" fmla="*/ 2546131 w 4004441"/>
              <a:gd name="connsiteY68" fmla="*/ 764628 h 1135118"/>
              <a:gd name="connsiteX69" fmla="*/ 2593428 w 4004441"/>
              <a:gd name="connsiteY69" fmla="*/ 788276 h 1135118"/>
              <a:gd name="connsiteX70" fmla="*/ 2624959 w 4004441"/>
              <a:gd name="connsiteY70" fmla="*/ 843456 h 1135118"/>
              <a:gd name="connsiteX71" fmla="*/ 2656490 w 4004441"/>
              <a:gd name="connsiteY71" fmla="*/ 914400 h 1135118"/>
              <a:gd name="connsiteX72" fmla="*/ 2688021 w 4004441"/>
              <a:gd name="connsiteY72" fmla="*/ 961697 h 1135118"/>
              <a:gd name="connsiteX73" fmla="*/ 2703786 w 4004441"/>
              <a:gd name="connsiteY73" fmla="*/ 1008993 h 1135118"/>
              <a:gd name="connsiteX74" fmla="*/ 2758965 w 4004441"/>
              <a:gd name="connsiteY74" fmla="*/ 1072056 h 1135118"/>
              <a:gd name="connsiteX75" fmla="*/ 2774731 w 4004441"/>
              <a:gd name="connsiteY75" fmla="*/ 1095704 h 1135118"/>
              <a:gd name="connsiteX76" fmla="*/ 2845676 w 4004441"/>
              <a:gd name="connsiteY76" fmla="*/ 1135118 h 1135118"/>
              <a:gd name="connsiteX77" fmla="*/ 2916621 w 4004441"/>
              <a:gd name="connsiteY77" fmla="*/ 1127235 h 1135118"/>
              <a:gd name="connsiteX78" fmla="*/ 2963917 w 4004441"/>
              <a:gd name="connsiteY78" fmla="*/ 1111469 h 1135118"/>
              <a:gd name="connsiteX79" fmla="*/ 3034862 w 4004441"/>
              <a:gd name="connsiteY79" fmla="*/ 1056290 h 1135118"/>
              <a:gd name="connsiteX80" fmla="*/ 3058510 w 4004441"/>
              <a:gd name="connsiteY80" fmla="*/ 1040525 h 1135118"/>
              <a:gd name="connsiteX81" fmla="*/ 3082159 w 4004441"/>
              <a:gd name="connsiteY81" fmla="*/ 969580 h 1135118"/>
              <a:gd name="connsiteX82" fmla="*/ 3090041 w 4004441"/>
              <a:gd name="connsiteY82" fmla="*/ 945931 h 1135118"/>
              <a:gd name="connsiteX83" fmla="*/ 3105807 w 4004441"/>
              <a:gd name="connsiteY83" fmla="*/ 882869 h 1135118"/>
              <a:gd name="connsiteX84" fmla="*/ 3129455 w 4004441"/>
              <a:gd name="connsiteY84" fmla="*/ 780393 h 1135118"/>
              <a:gd name="connsiteX85" fmla="*/ 3153103 w 4004441"/>
              <a:gd name="connsiteY85" fmla="*/ 693683 h 1135118"/>
              <a:gd name="connsiteX86" fmla="*/ 3176752 w 4004441"/>
              <a:gd name="connsiteY86" fmla="*/ 646387 h 1135118"/>
              <a:gd name="connsiteX87" fmla="*/ 3192517 w 4004441"/>
              <a:gd name="connsiteY87" fmla="*/ 622738 h 1135118"/>
              <a:gd name="connsiteX88" fmla="*/ 3200400 w 4004441"/>
              <a:gd name="connsiteY88" fmla="*/ 599090 h 1135118"/>
              <a:gd name="connsiteX89" fmla="*/ 3255579 w 4004441"/>
              <a:gd name="connsiteY89" fmla="*/ 536028 h 1135118"/>
              <a:gd name="connsiteX90" fmla="*/ 3287110 w 4004441"/>
              <a:gd name="connsiteY90" fmla="*/ 488731 h 1135118"/>
              <a:gd name="connsiteX91" fmla="*/ 3326524 w 4004441"/>
              <a:gd name="connsiteY91" fmla="*/ 449318 h 1135118"/>
              <a:gd name="connsiteX92" fmla="*/ 3389586 w 4004441"/>
              <a:gd name="connsiteY92" fmla="*/ 378373 h 1135118"/>
              <a:gd name="connsiteX93" fmla="*/ 3413234 w 4004441"/>
              <a:gd name="connsiteY93" fmla="*/ 354725 h 1135118"/>
              <a:gd name="connsiteX94" fmla="*/ 3436883 w 4004441"/>
              <a:gd name="connsiteY94" fmla="*/ 338959 h 1135118"/>
              <a:gd name="connsiteX95" fmla="*/ 3460531 w 4004441"/>
              <a:gd name="connsiteY95" fmla="*/ 315311 h 1135118"/>
              <a:gd name="connsiteX96" fmla="*/ 3492062 w 4004441"/>
              <a:gd name="connsiteY96" fmla="*/ 299545 h 1135118"/>
              <a:gd name="connsiteX97" fmla="*/ 3515710 w 4004441"/>
              <a:gd name="connsiteY97" fmla="*/ 283780 h 1135118"/>
              <a:gd name="connsiteX98" fmla="*/ 3547241 w 4004441"/>
              <a:gd name="connsiteY98" fmla="*/ 268014 h 1135118"/>
              <a:gd name="connsiteX99" fmla="*/ 3594538 w 4004441"/>
              <a:gd name="connsiteY99" fmla="*/ 236483 h 1135118"/>
              <a:gd name="connsiteX100" fmla="*/ 3618186 w 4004441"/>
              <a:gd name="connsiteY100" fmla="*/ 220718 h 1135118"/>
              <a:gd name="connsiteX101" fmla="*/ 3681248 w 4004441"/>
              <a:gd name="connsiteY101" fmla="*/ 189187 h 1135118"/>
              <a:gd name="connsiteX102" fmla="*/ 3760076 w 4004441"/>
              <a:gd name="connsiteY102" fmla="*/ 141890 h 1135118"/>
              <a:gd name="connsiteX103" fmla="*/ 3807372 w 4004441"/>
              <a:gd name="connsiteY103" fmla="*/ 118242 h 1135118"/>
              <a:gd name="connsiteX104" fmla="*/ 3831021 w 4004441"/>
              <a:gd name="connsiteY104" fmla="*/ 94593 h 1135118"/>
              <a:gd name="connsiteX105" fmla="*/ 3886200 w 4004441"/>
              <a:gd name="connsiteY105" fmla="*/ 70945 h 1135118"/>
              <a:gd name="connsiteX106" fmla="*/ 3909848 w 4004441"/>
              <a:gd name="connsiteY106" fmla="*/ 47297 h 1135118"/>
              <a:gd name="connsiteX107" fmla="*/ 3933497 w 4004441"/>
              <a:gd name="connsiteY107" fmla="*/ 39414 h 1135118"/>
              <a:gd name="connsiteX108" fmla="*/ 3957145 w 4004441"/>
              <a:gd name="connsiteY108" fmla="*/ 23649 h 1135118"/>
              <a:gd name="connsiteX109" fmla="*/ 3996559 w 4004441"/>
              <a:gd name="connsiteY109" fmla="*/ 0 h 1135118"/>
              <a:gd name="connsiteX110" fmla="*/ 4004441 w 4004441"/>
              <a:gd name="connsiteY110" fmla="*/ 15766 h 1135118"/>
              <a:gd name="connsiteX111" fmla="*/ 3988676 w 4004441"/>
              <a:gd name="connsiteY111" fmla="*/ 15766 h 1135118"/>
              <a:gd name="connsiteX112" fmla="*/ 3980793 w 4004441"/>
              <a:gd name="connsiteY112" fmla="*/ 31531 h 113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004441" h="1135118">
                <a:moveTo>
                  <a:pt x="0" y="733097"/>
                </a:moveTo>
                <a:lnTo>
                  <a:pt x="0" y="733097"/>
                </a:lnTo>
                <a:cubicBezTo>
                  <a:pt x="28903" y="735725"/>
                  <a:pt x="58332" y="734899"/>
                  <a:pt x="86710" y="740980"/>
                </a:cubicBezTo>
                <a:cubicBezTo>
                  <a:pt x="95974" y="742965"/>
                  <a:pt x="101702" y="752897"/>
                  <a:pt x="110359" y="756745"/>
                </a:cubicBezTo>
                <a:cubicBezTo>
                  <a:pt x="125545" y="763494"/>
                  <a:pt x="143828" y="763293"/>
                  <a:pt x="157655" y="772511"/>
                </a:cubicBezTo>
                <a:cubicBezTo>
                  <a:pt x="188217" y="792885"/>
                  <a:pt x="172315" y="785280"/>
                  <a:pt x="204952" y="796159"/>
                </a:cubicBezTo>
                <a:cubicBezTo>
                  <a:pt x="233855" y="793531"/>
                  <a:pt x="262931" y="792381"/>
                  <a:pt x="291662" y="788276"/>
                </a:cubicBezTo>
                <a:cubicBezTo>
                  <a:pt x="299888" y="787101"/>
                  <a:pt x="307321" y="782676"/>
                  <a:pt x="315310" y="780393"/>
                </a:cubicBezTo>
                <a:cubicBezTo>
                  <a:pt x="325727" y="777417"/>
                  <a:pt x="336464" y="775624"/>
                  <a:pt x="346841" y="772511"/>
                </a:cubicBezTo>
                <a:cubicBezTo>
                  <a:pt x="362759" y="767736"/>
                  <a:pt x="377915" y="760350"/>
                  <a:pt x="394138" y="756745"/>
                </a:cubicBezTo>
                <a:cubicBezTo>
                  <a:pt x="417786" y="751490"/>
                  <a:pt x="441328" y="745731"/>
                  <a:pt x="465083" y="740980"/>
                </a:cubicBezTo>
                <a:cubicBezTo>
                  <a:pt x="544695" y="725058"/>
                  <a:pt x="480659" y="743669"/>
                  <a:pt x="559676" y="717331"/>
                </a:cubicBezTo>
                <a:lnTo>
                  <a:pt x="583324" y="709449"/>
                </a:lnTo>
                <a:cubicBezTo>
                  <a:pt x="591207" y="704194"/>
                  <a:pt x="598498" y="697920"/>
                  <a:pt x="606972" y="693683"/>
                </a:cubicBezTo>
                <a:cubicBezTo>
                  <a:pt x="614404" y="689967"/>
                  <a:pt x="623357" y="689835"/>
                  <a:pt x="630621" y="685800"/>
                </a:cubicBezTo>
                <a:cubicBezTo>
                  <a:pt x="647184" y="676598"/>
                  <a:pt x="664519" y="667667"/>
                  <a:pt x="677917" y="654269"/>
                </a:cubicBezTo>
                <a:cubicBezTo>
                  <a:pt x="708264" y="623922"/>
                  <a:pt x="692289" y="636804"/>
                  <a:pt x="725214" y="614856"/>
                </a:cubicBezTo>
                <a:cubicBezTo>
                  <a:pt x="730469" y="606973"/>
                  <a:pt x="734280" y="597906"/>
                  <a:pt x="740979" y="591207"/>
                </a:cubicBezTo>
                <a:cubicBezTo>
                  <a:pt x="759123" y="573063"/>
                  <a:pt x="772040" y="573589"/>
                  <a:pt x="796159" y="567559"/>
                </a:cubicBezTo>
                <a:cubicBezTo>
                  <a:pt x="801414" y="559676"/>
                  <a:pt x="805630" y="550992"/>
                  <a:pt x="811924" y="543911"/>
                </a:cubicBezTo>
                <a:cubicBezTo>
                  <a:pt x="826737" y="527247"/>
                  <a:pt x="859221" y="496614"/>
                  <a:pt x="859221" y="496614"/>
                </a:cubicBezTo>
                <a:cubicBezTo>
                  <a:pt x="869127" y="466892"/>
                  <a:pt x="865485" y="469509"/>
                  <a:pt x="890752" y="441435"/>
                </a:cubicBezTo>
                <a:cubicBezTo>
                  <a:pt x="905667" y="424863"/>
                  <a:pt x="925680" y="412689"/>
                  <a:pt x="938048" y="394138"/>
                </a:cubicBezTo>
                <a:cubicBezTo>
                  <a:pt x="957003" y="365707"/>
                  <a:pt x="968716" y="344789"/>
                  <a:pt x="1001110" y="323193"/>
                </a:cubicBezTo>
                <a:lnTo>
                  <a:pt x="1048407" y="291662"/>
                </a:lnTo>
                <a:cubicBezTo>
                  <a:pt x="1056290" y="286407"/>
                  <a:pt x="1065356" y="282596"/>
                  <a:pt x="1072055" y="275897"/>
                </a:cubicBezTo>
                <a:cubicBezTo>
                  <a:pt x="1079938" y="268014"/>
                  <a:pt x="1086903" y="259093"/>
                  <a:pt x="1095703" y="252249"/>
                </a:cubicBezTo>
                <a:cubicBezTo>
                  <a:pt x="1166540" y="197154"/>
                  <a:pt x="1119406" y="240383"/>
                  <a:pt x="1166648" y="204952"/>
                </a:cubicBezTo>
                <a:cubicBezTo>
                  <a:pt x="1177158" y="197069"/>
                  <a:pt x="1188204" y="189854"/>
                  <a:pt x="1198179" y="181304"/>
                </a:cubicBezTo>
                <a:cubicBezTo>
                  <a:pt x="1222584" y="160386"/>
                  <a:pt x="1217603" y="155827"/>
                  <a:pt x="1245476" y="141890"/>
                </a:cubicBezTo>
                <a:cubicBezTo>
                  <a:pt x="1252908" y="138174"/>
                  <a:pt x="1261241" y="136635"/>
                  <a:pt x="1269124" y="134007"/>
                </a:cubicBezTo>
                <a:cubicBezTo>
                  <a:pt x="1298028" y="90652"/>
                  <a:pt x="1269124" y="127438"/>
                  <a:pt x="1308538" y="94593"/>
                </a:cubicBezTo>
                <a:cubicBezTo>
                  <a:pt x="1317102" y="87456"/>
                  <a:pt x="1322441" y="76359"/>
                  <a:pt x="1332186" y="70945"/>
                </a:cubicBezTo>
                <a:cubicBezTo>
                  <a:pt x="1346713" y="62875"/>
                  <a:pt x="1363717" y="60435"/>
                  <a:pt x="1379483" y="55180"/>
                </a:cubicBezTo>
                <a:lnTo>
                  <a:pt x="1403131" y="47297"/>
                </a:lnTo>
                <a:lnTo>
                  <a:pt x="1426779" y="39414"/>
                </a:lnTo>
                <a:lnTo>
                  <a:pt x="1474076" y="23649"/>
                </a:lnTo>
                <a:cubicBezTo>
                  <a:pt x="1545021" y="26276"/>
                  <a:pt x="1617899" y="14873"/>
                  <a:pt x="1686910" y="31531"/>
                </a:cubicBezTo>
                <a:cubicBezTo>
                  <a:pt x="1703065" y="35430"/>
                  <a:pt x="1693458" y="65000"/>
                  <a:pt x="1702676" y="78828"/>
                </a:cubicBezTo>
                <a:cubicBezTo>
                  <a:pt x="1732974" y="124276"/>
                  <a:pt x="1706741" y="80432"/>
                  <a:pt x="1726324" y="126125"/>
                </a:cubicBezTo>
                <a:cubicBezTo>
                  <a:pt x="1730953" y="136926"/>
                  <a:pt x="1737461" y="146855"/>
                  <a:pt x="1742090" y="157656"/>
                </a:cubicBezTo>
                <a:cubicBezTo>
                  <a:pt x="1745363" y="165293"/>
                  <a:pt x="1746256" y="173872"/>
                  <a:pt x="1749972" y="181304"/>
                </a:cubicBezTo>
                <a:cubicBezTo>
                  <a:pt x="1754209" y="189778"/>
                  <a:pt x="1761501" y="196478"/>
                  <a:pt x="1765738" y="204952"/>
                </a:cubicBezTo>
                <a:cubicBezTo>
                  <a:pt x="1769454" y="212384"/>
                  <a:pt x="1769905" y="221168"/>
                  <a:pt x="1773621" y="228600"/>
                </a:cubicBezTo>
                <a:cubicBezTo>
                  <a:pt x="1777858" y="237074"/>
                  <a:pt x="1785149" y="243775"/>
                  <a:pt x="1789386" y="252249"/>
                </a:cubicBezTo>
                <a:cubicBezTo>
                  <a:pt x="1793102" y="259681"/>
                  <a:pt x="1790006" y="271862"/>
                  <a:pt x="1797269" y="275897"/>
                </a:cubicBezTo>
                <a:cubicBezTo>
                  <a:pt x="1816210" y="286420"/>
                  <a:pt x="1839310" y="286407"/>
                  <a:pt x="1860331" y="291662"/>
                </a:cubicBezTo>
                <a:cubicBezTo>
                  <a:pt x="1884083" y="307497"/>
                  <a:pt x="1887504" y="311191"/>
                  <a:pt x="1915510" y="323193"/>
                </a:cubicBezTo>
                <a:cubicBezTo>
                  <a:pt x="1949645" y="337822"/>
                  <a:pt x="1932663" y="323075"/>
                  <a:pt x="1970690" y="346842"/>
                </a:cubicBezTo>
                <a:cubicBezTo>
                  <a:pt x="1981831" y="353805"/>
                  <a:pt x="1991530" y="362854"/>
                  <a:pt x="2002221" y="370490"/>
                </a:cubicBezTo>
                <a:cubicBezTo>
                  <a:pt x="2009930" y="375997"/>
                  <a:pt x="2019170" y="379557"/>
                  <a:pt x="2025869" y="386256"/>
                </a:cubicBezTo>
                <a:cubicBezTo>
                  <a:pt x="2035159" y="395546"/>
                  <a:pt x="2038826" y="410151"/>
                  <a:pt x="2049517" y="417787"/>
                </a:cubicBezTo>
                <a:cubicBezTo>
                  <a:pt x="2058333" y="424084"/>
                  <a:pt x="2070538" y="423042"/>
                  <a:pt x="2081048" y="425669"/>
                </a:cubicBezTo>
                <a:cubicBezTo>
                  <a:pt x="2137384" y="510173"/>
                  <a:pt x="2049654" y="381928"/>
                  <a:pt x="2120462" y="472966"/>
                </a:cubicBezTo>
                <a:cubicBezTo>
                  <a:pt x="2132095" y="487922"/>
                  <a:pt x="2141483" y="504497"/>
                  <a:pt x="2151993" y="520262"/>
                </a:cubicBezTo>
                <a:lnTo>
                  <a:pt x="2167759" y="543911"/>
                </a:lnTo>
                <a:cubicBezTo>
                  <a:pt x="2173014" y="551794"/>
                  <a:pt x="2175641" y="562304"/>
                  <a:pt x="2183524" y="567559"/>
                </a:cubicBezTo>
                <a:cubicBezTo>
                  <a:pt x="2239287" y="604736"/>
                  <a:pt x="2170216" y="558055"/>
                  <a:pt x="2238703" y="606973"/>
                </a:cubicBezTo>
                <a:cubicBezTo>
                  <a:pt x="2246412" y="612480"/>
                  <a:pt x="2269051" y="629438"/>
                  <a:pt x="2262352" y="622738"/>
                </a:cubicBezTo>
                <a:cubicBezTo>
                  <a:pt x="2199270" y="559648"/>
                  <a:pt x="2259744" y="641160"/>
                  <a:pt x="2207172" y="567559"/>
                </a:cubicBezTo>
                <a:cubicBezTo>
                  <a:pt x="2201665" y="559850"/>
                  <a:pt x="2182933" y="548148"/>
                  <a:pt x="2191407" y="543911"/>
                </a:cubicBezTo>
                <a:cubicBezTo>
                  <a:pt x="2205702" y="536763"/>
                  <a:pt x="2222938" y="549166"/>
                  <a:pt x="2238703" y="551793"/>
                </a:cubicBezTo>
                <a:lnTo>
                  <a:pt x="2286000" y="583325"/>
                </a:lnTo>
                <a:cubicBezTo>
                  <a:pt x="2293883" y="588580"/>
                  <a:pt x="2300660" y="596094"/>
                  <a:pt x="2309648" y="599090"/>
                </a:cubicBezTo>
                <a:lnTo>
                  <a:pt x="2333297" y="606973"/>
                </a:lnTo>
                <a:cubicBezTo>
                  <a:pt x="2397285" y="670961"/>
                  <a:pt x="2314371" y="596158"/>
                  <a:pt x="2388476" y="638504"/>
                </a:cubicBezTo>
                <a:cubicBezTo>
                  <a:pt x="2429151" y="661747"/>
                  <a:pt x="2397163" y="658914"/>
                  <a:pt x="2427890" y="685800"/>
                </a:cubicBezTo>
                <a:cubicBezTo>
                  <a:pt x="2494169" y="743794"/>
                  <a:pt x="2451918" y="701755"/>
                  <a:pt x="2498834" y="725214"/>
                </a:cubicBezTo>
                <a:cubicBezTo>
                  <a:pt x="2528193" y="739894"/>
                  <a:pt x="2519979" y="742835"/>
                  <a:pt x="2546131" y="764628"/>
                </a:cubicBezTo>
                <a:cubicBezTo>
                  <a:pt x="2566505" y="781606"/>
                  <a:pt x="2569727" y="780376"/>
                  <a:pt x="2593428" y="788276"/>
                </a:cubicBezTo>
                <a:cubicBezTo>
                  <a:pt x="2607646" y="809604"/>
                  <a:pt x="2614960" y="818458"/>
                  <a:pt x="2624959" y="843456"/>
                </a:cubicBezTo>
                <a:cubicBezTo>
                  <a:pt x="2653101" y="913811"/>
                  <a:pt x="2626157" y="868903"/>
                  <a:pt x="2656490" y="914400"/>
                </a:cubicBezTo>
                <a:cubicBezTo>
                  <a:pt x="2682563" y="992629"/>
                  <a:pt x="2638820" y="873136"/>
                  <a:pt x="2688021" y="961697"/>
                </a:cubicBezTo>
                <a:cubicBezTo>
                  <a:pt x="2696092" y="976224"/>
                  <a:pt x="2694568" y="995166"/>
                  <a:pt x="2703786" y="1008993"/>
                </a:cubicBezTo>
                <a:cubicBezTo>
                  <a:pt x="2740572" y="1064173"/>
                  <a:pt x="2719552" y="1045779"/>
                  <a:pt x="2758965" y="1072056"/>
                </a:cubicBezTo>
                <a:cubicBezTo>
                  <a:pt x="2764220" y="1079939"/>
                  <a:pt x="2767601" y="1089465"/>
                  <a:pt x="2774731" y="1095704"/>
                </a:cubicBezTo>
                <a:cubicBezTo>
                  <a:pt x="2808091" y="1124894"/>
                  <a:pt x="2813196" y="1124291"/>
                  <a:pt x="2845676" y="1135118"/>
                </a:cubicBezTo>
                <a:cubicBezTo>
                  <a:pt x="2869324" y="1132490"/>
                  <a:pt x="2893289" y="1131902"/>
                  <a:pt x="2916621" y="1127235"/>
                </a:cubicBezTo>
                <a:cubicBezTo>
                  <a:pt x="2932916" y="1123976"/>
                  <a:pt x="2963917" y="1111469"/>
                  <a:pt x="2963917" y="1111469"/>
                </a:cubicBezTo>
                <a:cubicBezTo>
                  <a:pt x="3000963" y="1074423"/>
                  <a:pt x="2978290" y="1094004"/>
                  <a:pt x="3034862" y="1056290"/>
                </a:cubicBezTo>
                <a:lnTo>
                  <a:pt x="3058510" y="1040525"/>
                </a:lnTo>
                <a:lnTo>
                  <a:pt x="3082159" y="969580"/>
                </a:lnTo>
                <a:cubicBezTo>
                  <a:pt x="3084787" y="961697"/>
                  <a:pt x="3088411" y="954079"/>
                  <a:pt x="3090041" y="945931"/>
                </a:cubicBezTo>
                <a:cubicBezTo>
                  <a:pt x="3099554" y="898370"/>
                  <a:pt x="3093687" y="919228"/>
                  <a:pt x="3105807" y="882869"/>
                </a:cubicBezTo>
                <a:cubicBezTo>
                  <a:pt x="3120879" y="777370"/>
                  <a:pt x="3103487" y="875610"/>
                  <a:pt x="3129455" y="780393"/>
                </a:cubicBezTo>
                <a:cubicBezTo>
                  <a:pt x="3136288" y="755340"/>
                  <a:pt x="3138447" y="715666"/>
                  <a:pt x="3153103" y="693683"/>
                </a:cubicBezTo>
                <a:cubicBezTo>
                  <a:pt x="3198277" y="625925"/>
                  <a:pt x="3144123" y="711646"/>
                  <a:pt x="3176752" y="646387"/>
                </a:cubicBezTo>
                <a:cubicBezTo>
                  <a:pt x="3180989" y="637913"/>
                  <a:pt x="3188280" y="631212"/>
                  <a:pt x="3192517" y="622738"/>
                </a:cubicBezTo>
                <a:cubicBezTo>
                  <a:pt x="3196233" y="615306"/>
                  <a:pt x="3196365" y="606353"/>
                  <a:pt x="3200400" y="599090"/>
                </a:cubicBezTo>
                <a:cubicBezTo>
                  <a:pt x="3227449" y="550401"/>
                  <a:pt x="3221034" y="559058"/>
                  <a:pt x="3255579" y="536028"/>
                </a:cubicBezTo>
                <a:cubicBezTo>
                  <a:pt x="3269432" y="494470"/>
                  <a:pt x="3254307" y="528095"/>
                  <a:pt x="3287110" y="488731"/>
                </a:cubicBezTo>
                <a:cubicBezTo>
                  <a:pt x="3319953" y="449320"/>
                  <a:pt x="3283172" y="478219"/>
                  <a:pt x="3326524" y="449318"/>
                </a:cubicBezTo>
                <a:cubicBezTo>
                  <a:pt x="3354657" y="407118"/>
                  <a:pt x="3335591" y="432368"/>
                  <a:pt x="3389586" y="378373"/>
                </a:cubicBezTo>
                <a:cubicBezTo>
                  <a:pt x="3397469" y="370490"/>
                  <a:pt x="3403958" y="360909"/>
                  <a:pt x="3413234" y="354725"/>
                </a:cubicBezTo>
                <a:cubicBezTo>
                  <a:pt x="3421117" y="349470"/>
                  <a:pt x="3429605" y="345024"/>
                  <a:pt x="3436883" y="338959"/>
                </a:cubicBezTo>
                <a:cubicBezTo>
                  <a:pt x="3445447" y="331822"/>
                  <a:pt x="3451460" y="321791"/>
                  <a:pt x="3460531" y="315311"/>
                </a:cubicBezTo>
                <a:cubicBezTo>
                  <a:pt x="3470093" y="308481"/>
                  <a:pt x="3481859" y="305375"/>
                  <a:pt x="3492062" y="299545"/>
                </a:cubicBezTo>
                <a:cubicBezTo>
                  <a:pt x="3500287" y="294845"/>
                  <a:pt x="3507485" y="288480"/>
                  <a:pt x="3515710" y="283780"/>
                </a:cubicBezTo>
                <a:cubicBezTo>
                  <a:pt x="3525913" y="277950"/>
                  <a:pt x="3537165" y="274060"/>
                  <a:pt x="3547241" y="268014"/>
                </a:cubicBezTo>
                <a:cubicBezTo>
                  <a:pt x="3563489" y="258265"/>
                  <a:pt x="3578772" y="246993"/>
                  <a:pt x="3594538" y="236483"/>
                </a:cubicBezTo>
                <a:cubicBezTo>
                  <a:pt x="3602421" y="231228"/>
                  <a:pt x="3609712" y="224955"/>
                  <a:pt x="3618186" y="220718"/>
                </a:cubicBezTo>
                <a:cubicBezTo>
                  <a:pt x="3639207" y="210208"/>
                  <a:pt x="3661693" y="202223"/>
                  <a:pt x="3681248" y="189187"/>
                </a:cubicBezTo>
                <a:cubicBezTo>
                  <a:pt x="3796944" y="112057"/>
                  <a:pt x="3675242" y="190367"/>
                  <a:pt x="3760076" y="141890"/>
                </a:cubicBezTo>
                <a:cubicBezTo>
                  <a:pt x="3802861" y="117441"/>
                  <a:pt x="3764016" y="132695"/>
                  <a:pt x="3807372" y="118242"/>
                </a:cubicBezTo>
                <a:cubicBezTo>
                  <a:pt x="3815255" y="110359"/>
                  <a:pt x="3821949" y="101073"/>
                  <a:pt x="3831021" y="94593"/>
                </a:cubicBezTo>
                <a:cubicBezTo>
                  <a:pt x="3848065" y="82419"/>
                  <a:pt x="3866903" y="77378"/>
                  <a:pt x="3886200" y="70945"/>
                </a:cubicBezTo>
                <a:cubicBezTo>
                  <a:pt x="3894083" y="63062"/>
                  <a:pt x="3900572" y="53481"/>
                  <a:pt x="3909848" y="47297"/>
                </a:cubicBezTo>
                <a:cubicBezTo>
                  <a:pt x="3916762" y="42688"/>
                  <a:pt x="3926065" y="43130"/>
                  <a:pt x="3933497" y="39414"/>
                </a:cubicBezTo>
                <a:cubicBezTo>
                  <a:pt x="3941971" y="35177"/>
                  <a:pt x="3948671" y="27886"/>
                  <a:pt x="3957145" y="23649"/>
                </a:cubicBezTo>
                <a:cubicBezTo>
                  <a:pt x="3998076" y="3184"/>
                  <a:pt x="3965765" y="30794"/>
                  <a:pt x="3996559" y="0"/>
                </a:cubicBezTo>
                <a:lnTo>
                  <a:pt x="4004441" y="15766"/>
                </a:lnTo>
                <a:lnTo>
                  <a:pt x="3988676" y="15766"/>
                </a:lnTo>
                <a:lnTo>
                  <a:pt x="3980793" y="31531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7094CA52-52CE-4551-AE15-79AC002E8FF9}"/>
              </a:ext>
            </a:extLst>
          </p:cNvPr>
          <p:cNvSpPr/>
          <p:nvPr/>
        </p:nvSpPr>
        <p:spPr>
          <a:xfrm>
            <a:off x="3665483" y="2459421"/>
            <a:ext cx="1363717" cy="725213"/>
          </a:xfrm>
          <a:custGeom>
            <a:avLst/>
            <a:gdLst>
              <a:gd name="connsiteX0" fmla="*/ 0 w 1363717"/>
              <a:gd name="connsiteY0" fmla="*/ 662151 h 725213"/>
              <a:gd name="connsiteX1" fmla="*/ 78827 w 1363717"/>
              <a:gd name="connsiteY1" fmla="*/ 693682 h 725213"/>
              <a:gd name="connsiteX2" fmla="*/ 102476 w 1363717"/>
              <a:gd name="connsiteY2" fmla="*/ 701565 h 725213"/>
              <a:gd name="connsiteX3" fmla="*/ 149772 w 1363717"/>
              <a:gd name="connsiteY3" fmla="*/ 709448 h 725213"/>
              <a:gd name="connsiteX4" fmla="*/ 189186 w 1363717"/>
              <a:gd name="connsiteY4" fmla="*/ 717331 h 725213"/>
              <a:gd name="connsiteX5" fmla="*/ 331076 w 1363717"/>
              <a:gd name="connsiteY5" fmla="*/ 725213 h 725213"/>
              <a:gd name="connsiteX6" fmla="*/ 496614 w 1363717"/>
              <a:gd name="connsiteY6" fmla="*/ 717331 h 725213"/>
              <a:gd name="connsiteX7" fmla="*/ 567558 w 1363717"/>
              <a:gd name="connsiteY7" fmla="*/ 693682 h 725213"/>
              <a:gd name="connsiteX8" fmla="*/ 599089 w 1363717"/>
              <a:gd name="connsiteY8" fmla="*/ 685800 h 725213"/>
              <a:gd name="connsiteX9" fmla="*/ 622738 w 1363717"/>
              <a:gd name="connsiteY9" fmla="*/ 677917 h 725213"/>
              <a:gd name="connsiteX10" fmla="*/ 670034 w 1363717"/>
              <a:gd name="connsiteY10" fmla="*/ 646386 h 725213"/>
              <a:gd name="connsiteX11" fmla="*/ 725214 w 1363717"/>
              <a:gd name="connsiteY11" fmla="*/ 622738 h 725213"/>
              <a:gd name="connsiteX12" fmla="*/ 764627 w 1363717"/>
              <a:gd name="connsiteY12" fmla="*/ 591207 h 725213"/>
              <a:gd name="connsiteX13" fmla="*/ 788276 w 1363717"/>
              <a:gd name="connsiteY13" fmla="*/ 567558 h 725213"/>
              <a:gd name="connsiteX14" fmla="*/ 835572 w 1363717"/>
              <a:gd name="connsiteY14" fmla="*/ 536027 h 725213"/>
              <a:gd name="connsiteX15" fmla="*/ 859220 w 1363717"/>
              <a:gd name="connsiteY15" fmla="*/ 520262 h 725213"/>
              <a:gd name="connsiteX16" fmla="*/ 906517 w 1363717"/>
              <a:gd name="connsiteY16" fmla="*/ 488731 h 725213"/>
              <a:gd name="connsiteX17" fmla="*/ 953814 w 1363717"/>
              <a:gd name="connsiteY17" fmla="*/ 449317 h 725213"/>
              <a:gd name="connsiteX18" fmla="*/ 977462 w 1363717"/>
              <a:gd name="connsiteY18" fmla="*/ 433551 h 725213"/>
              <a:gd name="connsiteX19" fmla="*/ 1032641 w 1363717"/>
              <a:gd name="connsiteY19" fmla="*/ 386255 h 725213"/>
              <a:gd name="connsiteX20" fmla="*/ 1056289 w 1363717"/>
              <a:gd name="connsiteY20" fmla="*/ 354724 h 725213"/>
              <a:gd name="connsiteX21" fmla="*/ 1079938 w 1363717"/>
              <a:gd name="connsiteY21" fmla="*/ 331076 h 725213"/>
              <a:gd name="connsiteX22" fmla="*/ 1135117 w 1363717"/>
              <a:gd name="connsiteY22" fmla="*/ 268013 h 725213"/>
              <a:gd name="connsiteX23" fmla="*/ 1166648 w 1363717"/>
              <a:gd name="connsiteY23" fmla="*/ 220717 h 725213"/>
              <a:gd name="connsiteX24" fmla="*/ 1182414 w 1363717"/>
              <a:gd name="connsiteY24" fmla="*/ 197069 h 725213"/>
              <a:gd name="connsiteX25" fmla="*/ 1206062 w 1363717"/>
              <a:gd name="connsiteY25" fmla="*/ 173420 h 725213"/>
              <a:gd name="connsiteX26" fmla="*/ 1245476 w 1363717"/>
              <a:gd name="connsiteY26" fmla="*/ 118241 h 725213"/>
              <a:gd name="connsiteX27" fmla="*/ 1284889 w 1363717"/>
              <a:gd name="connsiteY27" fmla="*/ 47296 h 725213"/>
              <a:gd name="connsiteX28" fmla="*/ 1308538 w 1363717"/>
              <a:gd name="connsiteY28" fmla="*/ 31531 h 725213"/>
              <a:gd name="connsiteX29" fmla="*/ 1332186 w 1363717"/>
              <a:gd name="connsiteY29" fmla="*/ 7882 h 725213"/>
              <a:gd name="connsiteX30" fmla="*/ 1363717 w 1363717"/>
              <a:gd name="connsiteY30" fmla="*/ 0 h 72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3717" h="725213">
                <a:moveTo>
                  <a:pt x="0" y="662151"/>
                </a:moveTo>
                <a:cubicBezTo>
                  <a:pt x="26276" y="672661"/>
                  <a:pt x="51979" y="684733"/>
                  <a:pt x="78827" y="693682"/>
                </a:cubicBezTo>
                <a:cubicBezTo>
                  <a:pt x="86710" y="696310"/>
                  <a:pt x="94364" y="699762"/>
                  <a:pt x="102476" y="701565"/>
                </a:cubicBezTo>
                <a:cubicBezTo>
                  <a:pt x="118078" y="705032"/>
                  <a:pt x="134047" y="706589"/>
                  <a:pt x="149772" y="709448"/>
                </a:cubicBezTo>
                <a:cubicBezTo>
                  <a:pt x="162954" y="711845"/>
                  <a:pt x="175838" y="716170"/>
                  <a:pt x="189186" y="717331"/>
                </a:cubicBezTo>
                <a:cubicBezTo>
                  <a:pt x="236378" y="721434"/>
                  <a:pt x="283779" y="722586"/>
                  <a:pt x="331076" y="725213"/>
                </a:cubicBezTo>
                <a:cubicBezTo>
                  <a:pt x="386255" y="722586"/>
                  <a:pt x="441535" y="721568"/>
                  <a:pt x="496614" y="717331"/>
                </a:cubicBezTo>
                <a:cubicBezTo>
                  <a:pt x="547325" y="713430"/>
                  <a:pt x="524241" y="709926"/>
                  <a:pt x="567558" y="693682"/>
                </a:cubicBezTo>
                <a:cubicBezTo>
                  <a:pt x="577702" y="689878"/>
                  <a:pt x="588672" y="688776"/>
                  <a:pt x="599089" y="685800"/>
                </a:cubicBezTo>
                <a:cubicBezTo>
                  <a:pt x="607079" y="683517"/>
                  <a:pt x="614855" y="680545"/>
                  <a:pt x="622738" y="677917"/>
                </a:cubicBezTo>
                <a:cubicBezTo>
                  <a:pt x="638503" y="667407"/>
                  <a:pt x="652059" y="652378"/>
                  <a:pt x="670034" y="646386"/>
                </a:cubicBezTo>
                <a:cubicBezTo>
                  <a:pt x="704831" y="634787"/>
                  <a:pt x="686251" y="642219"/>
                  <a:pt x="725214" y="622738"/>
                </a:cubicBezTo>
                <a:cubicBezTo>
                  <a:pt x="760472" y="569848"/>
                  <a:pt x="718938" y="621666"/>
                  <a:pt x="764627" y="591207"/>
                </a:cubicBezTo>
                <a:cubicBezTo>
                  <a:pt x="773903" y="585023"/>
                  <a:pt x="779476" y="574402"/>
                  <a:pt x="788276" y="567558"/>
                </a:cubicBezTo>
                <a:cubicBezTo>
                  <a:pt x="803232" y="555925"/>
                  <a:pt x="819807" y="546537"/>
                  <a:pt x="835572" y="536027"/>
                </a:cubicBezTo>
                <a:cubicBezTo>
                  <a:pt x="843455" y="530772"/>
                  <a:pt x="852521" y="526961"/>
                  <a:pt x="859220" y="520262"/>
                </a:cubicBezTo>
                <a:cubicBezTo>
                  <a:pt x="888744" y="490738"/>
                  <a:pt x="872293" y="500138"/>
                  <a:pt x="906517" y="488731"/>
                </a:cubicBezTo>
                <a:cubicBezTo>
                  <a:pt x="965230" y="449587"/>
                  <a:pt x="893119" y="499896"/>
                  <a:pt x="953814" y="449317"/>
                </a:cubicBezTo>
                <a:cubicBezTo>
                  <a:pt x="961092" y="443252"/>
                  <a:pt x="970269" y="439717"/>
                  <a:pt x="977462" y="433551"/>
                </a:cubicBezTo>
                <a:cubicBezTo>
                  <a:pt x="1044358" y="376211"/>
                  <a:pt x="978355" y="422445"/>
                  <a:pt x="1032641" y="386255"/>
                </a:cubicBezTo>
                <a:cubicBezTo>
                  <a:pt x="1040524" y="375745"/>
                  <a:pt x="1047739" y="364699"/>
                  <a:pt x="1056289" y="354724"/>
                </a:cubicBezTo>
                <a:cubicBezTo>
                  <a:pt x="1063544" y="346260"/>
                  <a:pt x="1073094" y="339876"/>
                  <a:pt x="1079938" y="331076"/>
                </a:cubicBezTo>
                <a:cubicBezTo>
                  <a:pt x="1129460" y="267405"/>
                  <a:pt x="1089336" y="298535"/>
                  <a:pt x="1135117" y="268013"/>
                </a:cubicBezTo>
                <a:lnTo>
                  <a:pt x="1166648" y="220717"/>
                </a:lnTo>
                <a:cubicBezTo>
                  <a:pt x="1171903" y="212834"/>
                  <a:pt x="1175715" y="203768"/>
                  <a:pt x="1182414" y="197069"/>
                </a:cubicBezTo>
                <a:lnTo>
                  <a:pt x="1206062" y="173420"/>
                </a:lnTo>
                <a:cubicBezTo>
                  <a:pt x="1223874" y="119986"/>
                  <a:pt x="1198717" y="183705"/>
                  <a:pt x="1245476" y="118241"/>
                </a:cubicBezTo>
                <a:cubicBezTo>
                  <a:pt x="1271612" y="81651"/>
                  <a:pt x="1220786" y="90029"/>
                  <a:pt x="1284889" y="47296"/>
                </a:cubicBezTo>
                <a:cubicBezTo>
                  <a:pt x="1292772" y="42041"/>
                  <a:pt x="1301260" y="37596"/>
                  <a:pt x="1308538" y="31531"/>
                </a:cubicBezTo>
                <a:cubicBezTo>
                  <a:pt x="1317102" y="24394"/>
                  <a:pt x="1322507" y="13413"/>
                  <a:pt x="1332186" y="7882"/>
                </a:cubicBezTo>
                <a:cubicBezTo>
                  <a:pt x="1341592" y="2507"/>
                  <a:pt x="1363717" y="0"/>
                  <a:pt x="136371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32E457D1-5AD2-4A8C-B533-4D4A42619DF1}"/>
              </a:ext>
            </a:extLst>
          </p:cNvPr>
          <p:cNvSpPr/>
          <p:nvPr/>
        </p:nvSpPr>
        <p:spPr>
          <a:xfrm>
            <a:off x="3720662" y="2412124"/>
            <a:ext cx="3917731" cy="1158766"/>
          </a:xfrm>
          <a:custGeom>
            <a:avLst/>
            <a:gdLst>
              <a:gd name="connsiteX0" fmla="*/ 0 w 3917731"/>
              <a:gd name="connsiteY0" fmla="*/ 977462 h 1158766"/>
              <a:gd name="connsiteX1" fmla="*/ 39414 w 3917731"/>
              <a:gd name="connsiteY1" fmla="*/ 969579 h 1158766"/>
              <a:gd name="connsiteX2" fmla="*/ 118241 w 3917731"/>
              <a:gd name="connsiteY2" fmla="*/ 961697 h 1158766"/>
              <a:gd name="connsiteX3" fmla="*/ 212835 w 3917731"/>
              <a:gd name="connsiteY3" fmla="*/ 938048 h 1158766"/>
              <a:gd name="connsiteX4" fmla="*/ 323193 w 3917731"/>
              <a:gd name="connsiteY4" fmla="*/ 914400 h 1158766"/>
              <a:gd name="connsiteX5" fmla="*/ 370490 w 3917731"/>
              <a:gd name="connsiteY5" fmla="*/ 890752 h 1158766"/>
              <a:gd name="connsiteX6" fmla="*/ 394138 w 3917731"/>
              <a:gd name="connsiteY6" fmla="*/ 882869 h 1158766"/>
              <a:gd name="connsiteX7" fmla="*/ 449317 w 3917731"/>
              <a:gd name="connsiteY7" fmla="*/ 843455 h 1158766"/>
              <a:gd name="connsiteX8" fmla="*/ 480848 w 3917731"/>
              <a:gd name="connsiteY8" fmla="*/ 835573 h 1158766"/>
              <a:gd name="connsiteX9" fmla="*/ 504497 w 3917731"/>
              <a:gd name="connsiteY9" fmla="*/ 819807 h 1158766"/>
              <a:gd name="connsiteX10" fmla="*/ 536028 w 3917731"/>
              <a:gd name="connsiteY10" fmla="*/ 804042 h 1158766"/>
              <a:gd name="connsiteX11" fmla="*/ 567559 w 3917731"/>
              <a:gd name="connsiteY11" fmla="*/ 780393 h 1158766"/>
              <a:gd name="connsiteX12" fmla="*/ 591207 w 3917731"/>
              <a:gd name="connsiteY12" fmla="*/ 772510 h 1158766"/>
              <a:gd name="connsiteX13" fmla="*/ 622738 w 3917731"/>
              <a:gd name="connsiteY13" fmla="*/ 756745 h 1158766"/>
              <a:gd name="connsiteX14" fmla="*/ 693683 w 3917731"/>
              <a:gd name="connsiteY14" fmla="*/ 701566 h 1158766"/>
              <a:gd name="connsiteX15" fmla="*/ 717331 w 3917731"/>
              <a:gd name="connsiteY15" fmla="*/ 685800 h 1158766"/>
              <a:gd name="connsiteX16" fmla="*/ 740979 w 3917731"/>
              <a:gd name="connsiteY16" fmla="*/ 670035 h 1158766"/>
              <a:gd name="connsiteX17" fmla="*/ 772510 w 3917731"/>
              <a:gd name="connsiteY17" fmla="*/ 638504 h 1158766"/>
              <a:gd name="connsiteX18" fmla="*/ 819807 w 3917731"/>
              <a:gd name="connsiteY18" fmla="*/ 606973 h 1158766"/>
              <a:gd name="connsiteX19" fmla="*/ 867104 w 3917731"/>
              <a:gd name="connsiteY19" fmla="*/ 559676 h 1158766"/>
              <a:gd name="connsiteX20" fmla="*/ 890752 w 3917731"/>
              <a:gd name="connsiteY20" fmla="*/ 536028 h 1158766"/>
              <a:gd name="connsiteX21" fmla="*/ 906517 w 3917731"/>
              <a:gd name="connsiteY21" fmla="*/ 488731 h 1158766"/>
              <a:gd name="connsiteX22" fmla="*/ 938048 w 3917731"/>
              <a:gd name="connsiteY22" fmla="*/ 441435 h 1158766"/>
              <a:gd name="connsiteX23" fmla="*/ 961697 w 3917731"/>
              <a:gd name="connsiteY23" fmla="*/ 394138 h 1158766"/>
              <a:gd name="connsiteX24" fmla="*/ 993228 w 3917731"/>
              <a:gd name="connsiteY24" fmla="*/ 354724 h 1158766"/>
              <a:gd name="connsiteX25" fmla="*/ 1008993 w 3917731"/>
              <a:gd name="connsiteY25" fmla="*/ 331076 h 1158766"/>
              <a:gd name="connsiteX26" fmla="*/ 1032641 w 3917731"/>
              <a:gd name="connsiteY26" fmla="*/ 315310 h 1158766"/>
              <a:gd name="connsiteX27" fmla="*/ 1064172 w 3917731"/>
              <a:gd name="connsiteY27" fmla="*/ 291662 h 1158766"/>
              <a:gd name="connsiteX28" fmla="*/ 1111469 w 3917731"/>
              <a:gd name="connsiteY28" fmla="*/ 260131 h 1158766"/>
              <a:gd name="connsiteX29" fmla="*/ 1150883 w 3917731"/>
              <a:gd name="connsiteY29" fmla="*/ 212835 h 1158766"/>
              <a:gd name="connsiteX30" fmla="*/ 1174531 w 3917731"/>
              <a:gd name="connsiteY30" fmla="*/ 204952 h 1158766"/>
              <a:gd name="connsiteX31" fmla="*/ 1221828 w 3917731"/>
              <a:gd name="connsiteY31" fmla="*/ 173421 h 1158766"/>
              <a:gd name="connsiteX32" fmla="*/ 1245476 w 3917731"/>
              <a:gd name="connsiteY32" fmla="*/ 157655 h 1158766"/>
              <a:gd name="connsiteX33" fmla="*/ 1269124 w 3917731"/>
              <a:gd name="connsiteY33" fmla="*/ 149773 h 1158766"/>
              <a:gd name="connsiteX34" fmla="*/ 1292772 w 3917731"/>
              <a:gd name="connsiteY34" fmla="*/ 134007 h 1158766"/>
              <a:gd name="connsiteX35" fmla="*/ 1332186 w 3917731"/>
              <a:gd name="connsiteY35" fmla="*/ 126124 h 1158766"/>
              <a:gd name="connsiteX36" fmla="*/ 1418897 w 3917731"/>
              <a:gd name="connsiteY36" fmla="*/ 110359 h 1158766"/>
              <a:gd name="connsiteX37" fmla="*/ 1568669 w 3917731"/>
              <a:gd name="connsiteY37" fmla="*/ 126124 h 1158766"/>
              <a:gd name="connsiteX38" fmla="*/ 1623848 w 3917731"/>
              <a:gd name="connsiteY38" fmla="*/ 165538 h 1158766"/>
              <a:gd name="connsiteX39" fmla="*/ 1647497 w 3917731"/>
              <a:gd name="connsiteY39" fmla="*/ 173421 h 1158766"/>
              <a:gd name="connsiteX40" fmla="*/ 1671145 w 3917731"/>
              <a:gd name="connsiteY40" fmla="*/ 189186 h 1158766"/>
              <a:gd name="connsiteX41" fmla="*/ 1749972 w 3917731"/>
              <a:gd name="connsiteY41" fmla="*/ 236483 h 1158766"/>
              <a:gd name="connsiteX42" fmla="*/ 1805152 w 3917731"/>
              <a:gd name="connsiteY42" fmla="*/ 283779 h 1158766"/>
              <a:gd name="connsiteX43" fmla="*/ 1860331 w 3917731"/>
              <a:gd name="connsiteY43" fmla="*/ 323193 h 1158766"/>
              <a:gd name="connsiteX44" fmla="*/ 1883979 w 3917731"/>
              <a:gd name="connsiteY44" fmla="*/ 346842 h 1158766"/>
              <a:gd name="connsiteX45" fmla="*/ 1931276 w 3917731"/>
              <a:gd name="connsiteY45" fmla="*/ 378373 h 1158766"/>
              <a:gd name="connsiteX46" fmla="*/ 1978572 w 3917731"/>
              <a:gd name="connsiteY46" fmla="*/ 449317 h 1158766"/>
              <a:gd name="connsiteX47" fmla="*/ 1994338 w 3917731"/>
              <a:gd name="connsiteY47" fmla="*/ 472966 h 1158766"/>
              <a:gd name="connsiteX48" fmla="*/ 2002221 w 3917731"/>
              <a:gd name="connsiteY48" fmla="*/ 496614 h 1158766"/>
              <a:gd name="connsiteX49" fmla="*/ 2049517 w 3917731"/>
              <a:gd name="connsiteY49" fmla="*/ 520262 h 1158766"/>
              <a:gd name="connsiteX50" fmla="*/ 2128345 w 3917731"/>
              <a:gd name="connsiteY50" fmla="*/ 575442 h 1158766"/>
              <a:gd name="connsiteX51" fmla="*/ 2151993 w 3917731"/>
              <a:gd name="connsiteY51" fmla="*/ 591207 h 1158766"/>
              <a:gd name="connsiteX52" fmla="*/ 2199290 w 3917731"/>
              <a:gd name="connsiteY52" fmla="*/ 646386 h 1158766"/>
              <a:gd name="connsiteX53" fmla="*/ 2238704 w 3917731"/>
              <a:gd name="connsiteY53" fmla="*/ 670035 h 1158766"/>
              <a:gd name="connsiteX54" fmla="*/ 2317531 w 3917731"/>
              <a:gd name="connsiteY54" fmla="*/ 717331 h 1158766"/>
              <a:gd name="connsiteX55" fmla="*/ 2372710 w 3917731"/>
              <a:gd name="connsiteY55" fmla="*/ 788276 h 1158766"/>
              <a:gd name="connsiteX56" fmla="*/ 2388476 w 3917731"/>
              <a:gd name="connsiteY56" fmla="*/ 811924 h 1158766"/>
              <a:gd name="connsiteX57" fmla="*/ 2412124 w 3917731"/>
              <a:gd name="connsiteY57" fmla="*/ 859221 h 1158766"/>
              <a:gd name="connsiteX58" fmla="*/ 2427890 w 3917731"/>
              <a:gd name="connsiteY58" fmla="*/ 890752 h 1158766"/>
              <a:gd name="connsiteX59" fmla="*/ 2459421 w 3917731"/>
              <a:gd name="connsiteY59" fmla="*/ 938048 h 1158766"/>
              <a:gd name="connsiteX60" fmla="*/ 2483069 w 3917731"/>
              <a:gd name="connsiteY60" fmla="*/ 993228 h 1158766"/>
              <a:gd name="connsiteX61" fmla="*/ 2490952 w 3917731"/>
              <a:gd name="connsiteY61" fmla="*/ 1016876 h 1158766"/>
              <a:gd name="connsiteX62" fmla="*/ 2514600 w 3917731"/>
              <a:gd name="connsiteY62" fmla="*/ 1032642 h 1158766"/>
              <a:gd name="connsiteX63" fmla="*/ 2538248 w 3917731"/>
              <a:gd name="connsiteY63" fmla="*/ 1087821 h 1158766"/>
              <a:gd name="connsiteX64" fmla="*/ 2561897 w 3917731"/>
              <a:gd name="connsiteY64" fmla="*/ 1095704 h 1158766"/>
              <a:gd name="connsiteX65" fmla="*/ 2585545 w 3917731"/>
              <a:gd name="connsiteY65" fmla="*/ 1111469 h 1158766"/>
              <a:gd name="connsiteX66" fmla="*/ 2609193 w 3917731"/>
              <a:gd name="connsiteY66" fmla="*/ 1119352 h 1158766"/>
              <a:gd name="connsiteX67" fmla="*/ 2695904 w 3917731"/>
              <a:gd name="connsiteY67" fmla="*/ 1158766 h 1158766"/>
              <a:gd name="connsiteX68" fmla="*/ 2782614 w 3917731"/>
              <a:gd name="connsiteY68" fmla="*/ 1150883 h 1158766"/>
              <a:gd name="connsiteX69" fmla="*/ 2822028 w 3917731"/>
              <a:gd name="connsiteY69" fmla="*/ 1103586 h 1158766"/>
              <a:gd name="connsiteX70" fmla="*/ 2845676 w 3917731"/>
              <a:gd name="connsiteY70" fmla="*/ 1087821 h 1158766"/>
              <a:gd name="connsiteX71" fmla="*/ 2877207 w 3917731"/>
              <a:gd name="connsiteY71" fmla="*/ 1048407 h 1158766"/>
              <a:gd name="connsiteX72" fmla="*/ 2885090 w 3917731"/>
              <a:gd name="connsiteY72" fmla="*/ 1024759 h 1158766"/>
              <a:gd name="connsiteX73" fmla="*/ 2900855 w 3917731"/>
              <a:gd name="connsiteY73" fmla="*/ 1001110 h 1158766"/>
              <a:gd name="connsiteX74" fmla="*/ 2924504 w 3917731"/>
              <a:gd name="connsiteY74" fmla="*/ 953814 h 1158766"/>
              <a:gd name="connsiteX75" fmla="*/ 2932386 w 3917731"/>
              <a:gd name="connsiteY75" fmla="*/ 930166 h 1158766"/>
              <a:gd name="connsiteX76" fmla="*/ 2971800 w 3917731"/>
              <a:gd name="connsiteY76" fmla="*/ 874986 h 1158766"/>
              <a:gd name="connsiteX77" fmla="*/ 3026979 w 3917731"/>
              <a:gd name="connsiteY77" fmla="*/ 811924 h 1158766"/>
              <a:gd name="connsiteX78" fmla="*/ 3058510 w 3917731"/>
              <a:gd name="connsiteY78" fmla="*/ 764628 h 1158766"/>
              <a:gd name="connsiteX79" fmla="*/ 3090041 w 3917731"/>
              <a:gd name="connsiteY79" fmla="*/ 717331 h 1158766"/>
              <a:gd name="connsiteX80" fmla="*/ 3105807 w 3917731"/>
              <a:gd name="connsiteY80" fmla="*/ 693683 h 1158766"/>
              <a:gd name="connsiteX81" fmla="*/ 3129455 w 3917731"/>
              <a:gd name="connsiteY81" fmla="*/ 670035 h 1158766"/>
              <a:gd name="connsiteX82" fmla="*/ 3145221 w 3917731"/>
              <a:gd name="connsiteY82" fmla="*/ 646386 h 1158766"/>
              <a:gd name="connsiteX83" fmla="*/ 3153104 w 3917731"/>
              <a:gd name="connsiteY83" fmla="*/ 622738 h 1158766"/>
              <a:gd name="connsiteX84" fmla="*/ 3176752 w 3917731"/>
              <a:gd name="connsiteY84" fmla="*/ 606973 h 1158766"/>
              <a:gd name="connsiteX85" fmla="*/ 3208283 w 3917731"/>
              <a:gd name="connsiteY85" fmla="*/ 559676 h 1158766"/>
              <a:gd name="connsiteX86" fmla="*/ 3224048 w 3917731"/>
              <a:gd name="connsiteY86" fmla="*/ 536028 h 1158766"/>
              <a:gd name="connsiteX87" fmla="*/ 3271345 w 3917731"/>
              <a:gd name="connsiteY87" fmla="*/ 488731 h 1158766"/>
              <a:gd name="connsiteX88" fmla="*/ 3294993 w 3917731"/>
              <a:gd name="connsiteY88" fmla="*/ 465083 h 1158766"/>
              <a:gd name="connsiteX89" fmla="*/ 3310759 w 3917731"/>
              <a:gd name="connsiteY89" fmla="*/ 441435 h 1158766"/>
              <a:gd name="connsiteX90" fmla="*/ 3334407 w 3917731"/>
              <a:gd name="connsiteY90" fmla="*/ 425669 h 1158766"/>
              <a:gd name="connsiteX91" fmla="*/ 3358055 w 3917731"/>
              <a:gd name="connsiteY91" fmla="*/ 402021 h 1158766"/>
              <a:gd name="connsiteX92" fmla="*/ 3405352 w 3917731"/>
              <a:gd name="connsiteY92" fmla="*/ 370490 h 1158766"/>
              <a:gd name="connsiteX93" fmla="*/ 3444766 w 3917731"/>
              <a:gd name="connsiteY93" fmla="*/ 338959 h 1158766"/>
              <a:gd name="connsiteX94" fmla="*/ 3468414 w 3917731"/>
              <a:gd name="connsiteY94" fmla="*/ 315310 h 1158766"/>
              <a:gd name="connsiteX95" fmla="*/ 3523593 w 3917731"/>
              <a:gd name="connsiteY95" fmla="*/ 283779 h 1158766"/>
              <a:gd name="connsiteX96" fmla="*/ 3555124 w 3917731"/>
              <a:gd name="connsiteY96" fmla="*/ 260131 h 1158766"/>
              <a:gd name="connsiteX97" fmla="*/ 3602421 w 3917731"/>
              <a:gd name="connsiteY97" fmla="*/ 228600 h 1158766"/>
              <a:gd name="connsiteX98" fmla="*/ 3649717 w 3917731"/>
              <a:gd name="connsiteY98" fmla="*/ 181304 h 1158766"/>
              <a:gd name="connsiteX99" fmla="*/ 3673366 w 3917731"/>
              <a:gd name="connsiteY99" fmla="*/ 165538 h 1158766"/>
              <a:gd name="connsiteX100" fmla="*/ 3720662 w 3917731"/>
              <a:gd name="connsiteY100" fmla="*/ 118242 h 1158766"/>
              <a:gd name="connsiteX101" fmla="*/ 3752193 w 3917731"/>
              <a:gd name="connsiteY101" fmla="*/ 102476 h 1158766"/>
              <a:gd name="connsiteX102" fmla="*/ 3775841 w 3917731"/>
              <a:gd name="connsiteY102" fmla="*/ 78828 h 1158766"/>
              <a:gd name="connsiteX103" fmla="*/ 3823138 w 3917731"/>
              <a:gd name="connsiteY103" fmla="*/ 47297 h 1158766"/>
              <a:gd name="connsiteX104" fmla="*/ 3846786 w 3917731"/>
              <a:gd name="connsiteY104" fmla="*/ 31531 h 1158766"/>
              <a:gd name="connsiteX105" fmla="*/ 3894083 w 3917731"/>
              <a:gd name="connsiteY105" fmla="*/ 7883 h 1158766"/>
              <a:gd name="connsiteX106" fmla="*/ 3917731 w 3917731"/>
              <a:gd name="connsiteY106" fmla="*/ 0 h 1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917731" h="1158766">
                <a:moveTo>
                  <a:pt x="0" y="977462"/>
                </a:moveTo>
                <a:cubicBezTo>
                  <a:pt x="13138" y="974834"/>
                  <a:pt x="26133" y="971350"/>
                  <a:pt x="39414" y="969579"/>
                </a:cubicBezTo>
                <a:cubicBezTo>
                  <a:pt x="65589" y="966089"/>
                  <a:pt x="92194" y="966038"/>
                  <a:pt x="118241" y="961697"/>
                </a:cubicBezTo>
                <a:cubicBezTo>
                  <a:pt x="165564" y="953810"/>
                  <a:pt x="173408" y="945933"/>
                  <a:pt x="212835" y="938048"/>
                </a:cubicBezTo>
                <a:cubicBezTo>
                  <a:pt x="243007" y="932014"/>
                  <a:pt x="289633" y="923989"/>
                  <a:pt x="323193" y="914400"/>
                </a:cubicBezTo>
                <a:cubicBezTo>
                  <a:pt x="369421" y="901191"/>
                  <a:pt x="324429" y="913782"/>
                  <a:pt x="370490" y="890752"/>
                </a:cubicBezTo>
                <a:cubicBezTo>
                  <a:pt x="377922" y="887036"/>
                  <a:pt x="386255" y="885497"/>
                  <a:pt x="394138" y="882869"/>
                </a:cubicBezTo>
                <a:cubicBezTo>
                  <a:pt x="397723" y="880181"/>
                  <a:pt x="440356" y="847296"/>
                  <a:pt x="449317" y="843455"/>
                </a:cubicBezTo>
                <a:cubicBezTo>
                  <a:pt x="459275" y="839187"/>
                  <a:pt x="470338" y="838200"/>
                  <a:pt x="480848" y="835573"/>
                </a:cubicBezTo>
                <a:cubicBezTo>
                  <a:pt x="488731" y="830318"/>
                  <a:pt x="496271" y="824507"/>
                  <a:pt x="504497" y="819807"/>
                </a:cubicBezTo>
                <a:cubicBezTo>
                  <a:pt x="514700" y="813977"/>
                  <a:pt x="526063" y="810270"/>
                  <a:pt x="536028" y="804042"/>
                </a:cubicBezTo>
                <a:cubicBezTo>
                  <a:pt x="547169" y="797079"/>
                  <a:pt x="556152" y="786911"/>
                  <a:pt x="567559" y="780393"/>
                </a:cubicBezTo>
                <a:cubicBezTo>
                  <a:pt x="574773" y="776270"/>
                  <a:pt x="583570" y="775783"/>
                  <a:pt x="591207" y="772510"/>
                </a:cubicBezTo>
                <a:cubicBezTo>
                  <a:pt x="602008" y="767881"/>
                  <a:pt x="612228" y="762000"/>
                  <a:pt x="622738" y="756745"/>
                </a:cubicBezTo>
                <a:cubicBezTo>
                  <a:pt x="659785" y="719698"/>
                  <a:pt x="637108" y="739283"/>
                  <a:pt x="693683" y="701566"/>
                </a:cubicBezTo>
                <a:lnTo>
                  <a:pt x="717331" y="685800"/>
                </a:lnTo>
                <a:cubicBezTo>
                  <a:pt x="725214" y="680545"/>
                  <a:pt x="734280" y="676734"/>
                  <a:pt x="740979" y="670035"/>
                </a:cubicBezTo>
                <a:cubicBezTo>
                  <a:pt x="751489" y="659525"/>
                  <a:pt x="760903" y="647789"/>
                  <a:pt x="772510" y="638504"/>
                </a:cubicBezTo>
                <a:cubicBezTo>
                  <a:pt x="787306" y="626667"/>
                  <a:pt x="806409" y="620371"/>
                  <a:pt x="819807" y="606973"/>
                </a:cubicBezTo>
                <a:lnTo>
                  <a:pt x="867104" y="559676"/>
                </a:lnTo>
                <a:lnTo>
                  <a:pt x="890752" y="536028"/>
                </a:lnTo>
                <a:cubicBezTo>
                  <a:pt x="896007" y="520262"/>
                  <a:pt x="897299" y="502558"/>
                  <a:pt x="906517" y="488731"/>
                </a:cubicBezTo>
                <a:cubicBezTo>
                  <a:pt x="917027" y="472966"/>
                  <a:pt x="932056" y="459410"/>
                  <a:pt x="938048" y="441435"/>
                </a:cubicBezTo>
                <a:cubicBezTo>
                  <a:pt x="948927" y="408798"/>
                  <a:pt x="941322" y="424700"/>
                  <a:pt x="961697" y="394138"/>
                </a:cubicBezTo>
                <a:cubicBezTo>
                  <a:pt x="977041" y="348101"/>
                  <a:pt x="957572" y="390380"/>
                  <a:pt x="993228" y="354724"/>
                </a:cubicBezTo>
                <a:cubicBezTo>
                  <a:pt x="999927" y="348025"/>
                  <a:pt x="1002294" y="337775"/>
                  <a:pt x="1008993" y="331076"/>
                </a:cubicBezTo>
                <a:cubicBezTo>
                  <a:pt x="1015692" y="324377"/>
                  <a:pt x="1024932" y="320817"/>
                  <a:pt x="1032641" y="315310"/>
                </a:cubicBezTo>
                <a:cubicBezTo>
                  <a:pt x="1043332" y="307674"/>
                  <a:pt x="1054197" y="300212"/>
                  <a:pt x="1064172" y="291662"/>
                </a:cubicBezTo>
                <a:cubicBezTo>
                  <a:pt x="1101748" y="259455"/>
                  <a:pt x="1071244" y="273540"/>
                  <a:pt x="1111469" y="260131"/>
                </a:cubicBezTo>
                <a:cubicBezTo>
                  <a:pt x="1123102" y="242682"/>
                  <a:pt x="1132676" y="224973"/>
                  <a:pt x="1150883" y="212835"/>
                </a:cubicBezTo>
                <a:cubicBezTo>
                  <a:pt x="1157797" y="208226"/>
                  <a:pt x="1167268" y="208987"/>
                  <a:pt x="1174531" y="204952"/>
                </a:cubicBezTo>
                <a:cubicBezTo>
                  <a:pt x="1191094" y="195750"/>
                  <a:pt x="1206062" y="183931"/>
                  <a:pt x="1221828" y="173421"/>
                </a:cubicBezTo>
                <a:cubicBezTo>
                  <a:pt x="1229711" y="168166"/>
                  <a:pt x="1236488" y="160651"/>
                  <a:pt x="1245476" y="157655"/>
                </a:cubicBezTo>
                <a:lnTo>
                  <a:pt x="1269124" y="149773"/>
                </a:lnTo>
                <a:cubicBezTo>
                  <a:pt x="1277007" y="144518"/>
                  <a:pt x="1283901" y="137334"/>
                  <a:pt x="1292772" y="134007"/>
                </a:cubicBezTo>
                <a:cubicBezTo>
                  <a:pt x="1305317" y="129302"/>
                  <a:pt x="1319188" y="129373"/>
                  <a:pt x="1332186" y="126124"/>
                </a:cubicBezTo>
                <a:cubicBezTo>
                  <a:pt x="1405090" y="107899"/>
                  <a:pt x="1273254" y="128565"/>
                  <a:pt x="1418897" y="110359"/>
                </a:cubicBezTo>
                <a:cubicBezTo>
                  <a:pt x="1430444" y="111081"/>
                  <a:pt x="1529296" y="106437"/>
                  <a:pt x="1568669" y="126124"/>
                </a:cubicBezTo>
                <a:cubicBezTo>
                  <a:pt x="1593056" y="138317"/>
                  <a:pt x="1598872" y="151266"/>
                  <a:pt x="1623848" y="165538"/>
                </a:cubicBezTo>
                <a:cubicBezTo>
                  <a:pt x="1631063" y="169661"/>
                  <a:pt x="1640065" y="169705"/>
                  <a:pt x="1647497" y="173421"/>
                </a:cubicBezTo>
                <a:cubicBezTo>
                  <a:pt x="1655971" y="177658"/>
                  <a:pt x="1662920" y="184486"/>
                  <a:pt x="1671145" y="189186"/>
                </a:cubicBezTo>
                <a:cubicBezTo>
                  <a:pt x="1700173" y="205774"/>
                  <a:pt x="1724260" y="210772"/>
                  <a:pt x="1749972" y="236483"/>
                </a:cubicBezTo>
                <a:cubicBezTo>
                  <a:pt x="1808668" y="295177"/>
                  <a:pt x="1734348" y="223089"/>
                  <a:pt x="1805152" y="283779"/>
                </a:cubicBezTo>
                <a:cubicBezTo>
                  <a:pt x="1849893" y="322129"/>
                  <a:pt x="1805353" y="295705"/>
                  <a:pt x="1860331" y="323193"/>
                </a:cubicBezTo>
                <a:cubicBezTo>
                  <a:pt x="1868214" y="331076"/>
                  <a:pt x="1875179" y="339998"/>
                  <a:pt x="1883979" y="346842"/>
                </a:cubicBezTo>
                <a:cubicBezTo>
                  <a:pt x="1898936" y="358475"/>
                  <a:pt x="1931276" y="378373"/>
                  <a:pt x="1931276" y="378373"/>
                </a:cubicBezTo>
                <a:lnTo>
                  <a:pt x="1978572" y="449317"/>
                </a:lnTo>
                <a:cubicBezTo>
                  <a:pt x="1983827" y="457200"/>
                  <a:pt x="1991342" y="463978"/>
                  <a:pt x="1994338" y="472966"/>
                </a:cubicBezTo>
                <a:cubicBezTo>
                  <a:pt x="1996966" y="480849"/>
                  <a:pt x="1997030" y="490126"/>
                  <a:pt x="2002221" y="496614"/>
                </a:cubicBezTo>
                <a:cubicBezTo>
                  <a:pt x="2019017" y="517609"/>
                  <a:pt x="2028955" y="508838"/>
                  <a:pt x="2049517" y="520262"/>
                </a:cubicBezTo>
                <a:cubicBezTo>
                  <a:pt x="2082147" y="538390"/>
                  <a:pt x="2099405" y="554771"/>
                  <a:pt x="2128345" y="575442"/>
                </a:cubicBezTo>
                <a:cubicBezTo>
                  <a:pt x="2136054" y="580949"/>
                  <a:pt x="2144110" y="585952"/>
                  <a:pt x="2151993" y="591207"/>
                </a:cubicBezTo>
                <a:cubicBezTo>
                  <a:pt x="2165696" y="609478"/>
                  <a:pt x="2180465" y="632267"/>
                  <a:pt x="2199290" y="646386"/>
                </a:cubicBezTo>
                <a:cubicBezTo>
                  <a:pt x="2211547" y="655579"/>
                  <a:pt x="2225778" y="661809"/>
                  <a:pt x="2238704" y="670035"/>
                </a:cubicBezTo>
                <a:cubicBezTo>
                  <a:pt x="2308456" y="714424"/>
                  <a:pt x="2261189" y="689161"/>
                  <a:pt x="2317531" y="717331"/>
                </a:cubicBezTo>
                <a:cubicBezTo>
                  <a:pt x="2354578" y="754378"/>
                  <a:pt x="2334993" y="731701"/>
                  <a:pt x="2372710" y="788276"/>
                </a:cubicBezTo>
                <a:lnTo>
                  <a:pt x="2388476" y="811924"/>
                </a:lnTo>
                <a:cubicBezTo>
                  <a:pt x="2402928" y="855281"/>
                  <a:pt x="2387676" y="816437"/>
                  <a:pt x="2412124" y="859221"/>
                </a:cubicBezTo>
                <a:cubicBezTo>
                  <a:pt x="2417954" y="869424"/>
                  <a:pt x="2421844" y="880676"/>
                  <a:pt x="2427890" y="890752"/>
                </a:cubicBezTo>
                <a:cubicBezTo>
                  <a:pt x="2437639" y="906999"/>
                  <a:pt x="2459421" y="938048"/>
                  <a:pt x="2459421" y="938048"/>
                </a:cubicBezTo>
                <a:cubicBezTo>
                  <a:pt x="2477907" y="993506"/>
                  <a:pt x="2453849" y="925047"/>
                  <a:pt x="2483069" y="993228"/>
                </a:cubicBezTo>
                <a:cubicBezTo>
                  <a:pt x="2486342" y="1000865"/>
                  <a:pt x="2485761" y="1010388"/>
                  <a:pt x="2490952" y="1016876"/>
                </a:cubicBezTo>
                <a:cubicBezTo>
                  <a:pt x="2496870" y="1024274"/>
                  <a:pt x="2506717" y="1027387"/>
                  <a:pt x="2514600" y="1032642"/>
                </a:cubicBezTo>
                <a:cubicBezTo>
                  <a:pt x="2519311" y="1046773"/>
                  <a:pt x="2528509" y="1078082"/>
                  <a:pt x="2538248" y="1087821"/>
                </a:cubicBezTo>
                <a:cubicBezTo>
                  <a:pt x="2544124" y="1093697"/>
                  <a:pt x="2554465" y="1091988"/>
                  <a:pt x="2561897" y="1095704"/>
                </a:cubicBezTo>
                <a:cubicBezTo>
                  <a:pt x="2570371" y="1099941"/>
                  <a:pt x="2577071" y="1107232"/>
                  <a:pt x="2585545" y="1111469"/>
                </a:cubicBezTo>
                <a:cubicBezTo>
                  <a:pt x="2592977" y="1115185"/>
                  <a:pt x="2601629" y="1115914"/>
                  <a:pt x="2609193" y="1119352"/>
                </a:cubicBezTo>
                <a:cubicBezTo>
                  <a:pt x="2706119" y="1163410"/>
                  <a:pt x="2640614" y="1140336"/>
                  <a:pt x="2695904" y="1158766"/>
                </a:cubicBezTo>
                <a:cubicBezTo>
                  <a:pt x="2724807" y="1156138"/>
                  <a:pt x="2754708" y="1158856"/>
                  <a:pt x="2782614" y="1150883"/>
                </a:cubicBezTo>
                <a:cubicBezTo>
                  <a:pt x="2800693" y="1145718"/>
                  <a:pt x="2810505" y="1115109"/>
                  <a:pt x="2822028" y="1103586"/>
                </a:cubicBezTo>
                <a:cubicBezTo>
                  <a:pt x="2828727" y="1096887"/>
                  <a:pt x="2837793" y="1093076"/>
                  <a:pt x="2845676" y="1087821"/>
                </a:cubicBezTo>
                <a:cubicBezTo>
                  <a:pt x="2865490" y="1028381"/>
                  <a:pt x="2836458" y="1099344"/>
                  <a:pt x="2877207" y="1048407"/>
                </a:cubicBezTo>
                <a:cubicBezTo>
                  <a:pt x="2882398" y="1041919"/>
                  <a:pt x="2881374" y="1032191"/>
                  <a:pt x="2885090" y="1024759"/>
                </a:cubicBezTo>
                <a:cubicBezTo>
                  <a:pt x="2889327" y="1016285"/>
                  <a:pt x="2896618" y="1009584"/>
                  <a:pt x="2900855" y="1001110"/>
                </a:cubicBezTo>
                <a:cubicBezTo>
                  <a:pt x="2933484" y="935851"/>
                  <a:pt x="2879330" y="1021572"/>
                  <a:pt x="2924504" y="953814"/>
                </a:cubicBezTo>
                <a:cubicBezTo>
                  <a:pt x="2927131" y="945931"/>
                  <a:pt x="2928670" y="937598"/>
                  <a:pt x="2932386" y="930166"/>
                </a:cubicBezTo>
                <a:cubicBezTo>
                  <a:pt x="2938792" y="917353"/>
                  <a:pt x="2965553" y="883911"/>
                  <a:pt x="2971800" y="874986"/>
                </a:cubicBezTo>
                <a:cubicBezTo>
                  <a:pt x="3012034" y="817508"/>
                  <a:pt x="2985842" y="839350"/>
                  <a:pt x="3026979" y="811924"/>
                </a:cubicBezTo>
                <a:cubicBezTo>
                  <a:pt x="3042055" y="766697"/>
                  <a:pt x="3024065" y="808914"/>
                  <a:pt x="3058510" y="764628"/>
                </a:cubicBezTo>
                <a:cubicBezTo>
                  <a:pt x="3070143" y="749671"/>
                  <a:pt x="3079531" y="733097"/>
                  <a:pt x="3090041" y="717331"/>
                </a:cubicBezTo>
                <a:cubicBezTo>
                  <a:pt x="3095296" y="709448"/>
                  <a:pt x="3099108" y="700382"/>
                  <a:pt x="3105807" y="693683"/>
                </a:cubicBezTo>
                <a:cubicBezTo>
                  <a:pt x="3113690" y="685800"/>
                  <a:pt x="3122318" y="678599"/>
                  <a:pt x="3129455" y="670035"/>
                </a:cubicBezTo>
                <a:cubicBezTo>
                  <a:pt x="3135520" y="662757"/>
                  <a:pt x="3140984" y="654860"/>
                  <a:pt x="3145221" y="646386"/>
                </a:cubicBezTo>
                <a:cubicBezTo>
                  <a:pt x="3148937" y="638954"/>
                  <a:pt x="3147913" y="629226"/>
                  <a:pt x="3153104" y="622738"/>
                </a:cubicBezTo>
                <a:cubicBezTo>
                  <a:pt x="3159022" y="615340"/>
                  <a:pt x="3168869" y="612228"/>
                  <a:pt x="3176752" y="606973"/>
                </a:cubicBezTo>
                <a:lnTo>
                  <a:pt x="3208283" y="559676"/>
                </a:lnTo>
                <a:cubicBezTo>
                  <a:pt x="3213538" y="551793"/>
                  <a:pt x="3217349" y="542727"/>
                  <a:pt x="3224048" y="536028"/>
                </a:cubicBezTo>
                <a:lnTo>
                  <a:pt x="3271345" y="488731"/>
                </a:lnTo>
                <a:cubicBezTo>
                  <a:pt x="3279228" y="480848"/>
                  <a:pt x="3288809" y="474358"/>
                  <a:pt x="3294993" y="465083"/>
                </a:cubicBezTo>
                <a:cubicBezTo>
                  <a:pt x="3300248" y="457200"/>
                  <a:pt x="3304060" y="448134"/>
                  <a:pt x="3310759" y="441435"/>
                </a:cubicBezTo>
                <a:cubicBezTo>
                  <a:pt x="3317458" y="434736"/>
                  <a:pt x="3327129" y="431734"/>
                  <a:pt x="3334407" y="425669"/>
                </a:cubicBezTo>
                <a:cubicBezTo>
                  <a:pt x="3342971" y="418532"/>
                  <a:pt x="3349255" y="408865"/>
                  <a:pt x="3358055" y="402021"/>
                </a:cubicBezTo>
                <a:cubicBezTo>
                  <a:pt x="3373012" y="390388"/>
                  <a:pt x="3405352" y="370490"/>
                  <a:pt x="3405352" y="370490"/>
                </a:cubicBezTo>
                <a:cubicBezTo>
                  <a:pt x="3440610" y="317601"/>
                  <a:pt x="3399075" y="369421"/>
                  <a:pt x="3444766" y="338959"/>
                </a:cubicBezTo>
                <a:cubicBezTo>
                  <a:pt x="3454042" y="332775"/>
                  <a:pt x="3459850" y="322447"/>
                  <a:pt x="3468414" y="315310"/>
                </a:cubicBezTo>
                <a:cubicBezTo>
                  <a:pt x="3494444" y="293618"/>
                  <a:pt x="3492761" y="303049"/>
                  <a:pt x="3523593" y="283779"/>
                </a:cubicBezTo>
                <a:cubicBezTo>
                  <a:pt x="3534734" y="276816"/>
                  <a:pt x="3544361" y="267665"/>
                  <a:pt x="3555124" y="260131"/>
                </a:cubicBezTo>
                <a:cubicBezTo>
                  <a:pt x="3570647" y="249265"/>
                  <a:pt x="3589023" y="241998"/>
                  <a:pt x="3602421" y="228600"/>
                </a:cubicBezTo>
                <a:cubicBezTo>
                  <a:pt x="3618186" y="212835"/>
                  <a:pt x="3631166" y="193671"/>
                  <a:pt x="3649717" y="181304"/>
                </a:cubicBezTo>
                <a:cubicBezTo>
                  <a:pt x="3657600" y="176049"/>
                  <a:pt x="3666285" y="171832"/>
                  <a:pt x="3673366" y="165538"/>
                </a:cubicBezTo>
                <a:cubicBezTo>
                  <a:pt x="3690030" y="150726"/>
                  <a:pt x="3700720" y="128213"/>
                  <a:pt x="3720662" y="118242"/>
                </a:cubicBezTo>
                <a:cubicBezTo>
                  <a:pt x="3731172" y="112987"/>
                  <a:pt x="3742631" y="109306"/>
                  <a:pt x="3752193" y="102476"/>
                </a:cubicBezTo>
                <a:cubicBezTo>
                  <a:pt x="3761264" y="95996"/>
                  <a:pt x="3767041" y="85672"/>
                  <a:pt x="3775841" y="78828"/>
                </a:cubicBezTo>
                <a:cubicBezTo>
                  <a:pt x="3790798" y="67195"/>
                  <a:pt x="3807372" y="57807"/>
                  <a:pt x="3823138" y="47297"/>
                </a:cubicBezTo>
                <a:cubicBezTo>
                  <a:pt x="3831021" y="42042"/>
                  <a:pt x="3837798" y="34527"/>
                  <a:pt x="3846786" y="31531"/>
                </a:cubicBezTo>
                <a:cubicBezTo>
                  <a:pt x="3906226" y="11718"/>
                  <a:pt x="3832962" y="38444"/>
                  <a:pt x="3894083" y="7883"/>
                </a:cubicBezTo>
                <a:cubicBezTo>
                  <a:pt x="3901515" y="4167"/>
                  <a:pt x="3917731" y="0"/>
                  <a:pt x="391773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3">
            <a:extLst>
              <a:ext uri="{FF2B5EF4-FFF2-40B4-BE49-F238E27FC236}">
                <a16:creationId xmlns:a16="http://schemas.microsoft.com/office/drawing/2014/main" id="{250911AB-86F1-414C-BEF5-494633255784}"/>
              </a:ext>
            </a:extLst>
          </p:cNvPr>
          <p:cNvSpPr/>
          <p:nvPr/>
        </p:nvSpPr>
        <p:spPr>
          <a:xfrm>
            <a:off x="6700345" y="2073166"/>
            <a:ext cx="449317" cy="307427"/>
          </a:xfrm>
          <a:custGeom>
            <a:avLst/>
            <a:gdLst>
              <a:gd name="connsiteX0" fmla="*/ 181303 w 449317"/>
              <a:gd name="connsiteY0" fmla="*/ 0 h 307427"/>
              <a:gd name="connsiteX1" fmla="*/ 126124 w 449317"/>
              <a:gd name="connsiteY1" fmla="*/ 15765 h 307427"/>
              <a:gd name="connsiteX2" fmla="*/ 70945 w 449317"/>
              <a:gd name="connsiteY2" fmla="*/ 31531 h 307427"/>
              <a:gd name="connsiteX3" fmla="*/ 47296 w 449317"/>
              <a:gd name="connsiteY3" fmla="*/ 55179 h 307427"/>
              <a:gd name="connsiteX4" fmla="*/ 15765 w 449317"/>
              <a:gd name="connsiteY4" fmla="*/ 78827 h 307427"/>
              <a:gd name="connsiteX5" fmla="*/ 0 w 449317"/>
              <a:gd name="connsiteY5" fmla="*/ 141889 h 307427"/>
              <a:gd name="connsiteX6" fmla="*/ 23648 w 449317"/>
              <a:gd name="connsiteY6" fmla="*/ 275896 h 307427"/>
              <a:gd name="connsiteX7" fmla="*/ 47296 w 449317"/>
              <a:gd name="connsiteY7" fmla="*/ 299544 h 307427"/>
              <a:gd name="connsiteX8" fmla="*/ 149772 w 449317"/>
              <a:gd name="connsiteY8" fmla="*/ 307427 h 307427"/>
              <a:gd name="connsiteX9" fmla="*/ 370489 w 449317"/>
              <a:gd name="connsiteY9" fmla="*/ 299544 h 307427"/>
              <a:gd name="connsiteX10" fmla="*/ 394138 w 449317"/>
              <a:gd name="connsiteY10" fmla="*/ 283779 h 307427"/>
              <a:gd name="connsiteX11" fmla="*/ 425669 w 449317"/>
              <a:gd name="connsiteY11" fmla="*/ 260131 h 307427"/>
              <a:gd name="connsiteX12" fmla="*/ 449317 w 449317"/>
              <a:gd name="connsiteY12" fmla="*/ 244365 h 307427"/>
              <a:gd name="connsiteX13" fmla="*/ 449317 w 449317"/>
              <a:gd name="connsiteY13" fmla="*/ 236482 h 3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9317" h="307427">
                <a:moveTo>
                  <a:pt x="181303" y="0"/>
                </a:moveTo>
                <a:lnTo>
                  <a:pt x="126124" y="15765"/>
                </a:lnTo>
                <a:cubicBezTo>
                  <a:pt x="71696" y="30609"/>
                  <a:pt x="116250" y="16429"/>
                  <a:pt x="70945" y="31531"/>
                </a:cubicBezTo>
                <a:cubicBezTo>
                  <a:pt x="63062" y="39414"/>
                  <a:pt x="55760" y="47924"/>
                  <a:pt x="47296" y="55179"/>
                </a:cubicBezTo>
                <a:cubicBezTo>
                  <a:pt x="37321" y="63729"/>
                  <a:pt x="22056" y="67293"/>
                  <a:pt x="15765" y="78827"/>
                </a:cubicBezTo>
                <a:cubicBezTo>
                  <a:pt x="5390" y="97849"/>
                  <a:pt x="0" y="141889"/>
                  <a:pt x="0" y="141889"/>
                </a:cubicBezTo>
                <a:cubicBezTo>
                  <a:pt x="7883" y="186558"/>
                  <a:pt x="10614" y="232450"/>
                  <a:pt x="23648" y="275896"/>
                </a:cubicBezTo>
                <a:cubicBezTo>
                  <a:pt x="26851" y="286574"/>
                  <a:pt x="36481" y="296840"/>
                  <a:pt x="47296" y="299544"/>
                </a:cubicBezTo>
                <a:cubicBezTo>
                  <a:pt x="80533" y="307853"/>
                  <a:pt x="115613" y="304799"/>
                  <a:pt x="149772" y="307427"/>
                </a:cubicBezTo>
                <a:cubicBezTo>
                  <a:pt x="223344" y="304799"/>
                  <a:pt x="297212" y="306635"/>
                  <a:pt x="370489" y="299544"/>
                </a:cubicBezTo>
                <a:cubicBezTo>
                  <a:pt x="379919" y="298631"/>
                  <a:pt x="386429" y="289286"/>
                  <a:pt x="394138" y="283779"/>
                </a:cubicBezTo>
                <a:cubicBezTo>
                  <a:pt x="404829" y="276143"/>
                  <a:pt x="414978" y="267767"/>
                  <a:pt x="425669" y="260131"/>
                </a:cubicBezTo>
                <a:cubicBezTo>
                  <a:pt x="433378" y="254624"/>
                  <a:pt x="442618" y="251064"/>
                  <a:pt x="449317" y="244365"/>
                </a:cubicBezTo>
                <a:lnTo>
                  <a:pt x="449317" y="23648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7EBF8E66-EAB8-4C27-B351-EDAD17D1C1D4}"/>
              </a:ext>
            </a:extLst>
          </p:cNvPr>
          <p:cNvSpPr/>
          <p:nvPr/>
        </p:nvSpPr>
        <p:spPr>
          <a:xfrm>
            <a:off x="3602421" y="2404241"/>
            <a:ext cx="3894082" cy="859221"/>
          </a:xfrm>
          <a:custGeom>
            <a:avLst/>
            <a:gdLst>
              <a:gd name="connsiteX0" fmla="*/ 0 w 3894082"/>
              <a:gd name="connsiteY0" fmla="*/ 859221 h 859221"/>
              <a:gd name="connsiteX1" fmla="*/ 1434662 w 3894082"/>
              <a:gd name="connsiteY1" fmla="*/ 189187 h 859221"/>
              <a:gd name="connsiteX2" fmla="*/ 2601310 w 3894082"/>
              <a:gd name="connsiteY2" fmla="*/ 804042 h 859221"/>
              <a:gd name="connsiteX3" fmla="*/ 3129455 w 3894082"/>
              <a:gd name="connsiteY3" fmla="*/ 638504 h 859221"/>
              <a:gd name="connsiteX4" fmla="*/ 3894082 w 3894082"/>
              <a:gd name="connsiteY4" fmla="*/ 0 h 85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4082" h="859221">
                <a:moveTo>
                  <a:pt x="0" y="859221"/>
                </a:moveTo>
                <a:cubicBezTo>
                  <a:pt x="500555" y="528802"/>
                  <a:pt x="1001110" y="198383"/>
                  <a:pt x="1434662" y="189187"/>
                </a:cubicBezTo>
                <a:cubicBezTo>
                  <a:pt x="1868214" y="179991"/>
                  <a:pt x="2318845" y="729156"/>
                  <a:pt x="2601310" y="804042"/>
                </a:cubicBezTo>
                <a:cubicBezTo>
                  <a:pt x="2883776" y="878928"/>
                  <a:pt x="2913993" y="772511"/>
                  <a:pt x="3129455" y="638504"/>
                </a:cubicBezTo>
                <a:cubicBezTo>
                  <a:pt x="3344917" y="504497"/>
                  <a:pt x="3619499" y="252248"/>
                  <a:pt x="389408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6">
            <a:extLst>
              <a:ext uri="{FF2B5EF4-FFF2-40B4-BE49-F238E27FC236}">
                <a16:creationId xmlns:a16="http://schemas.microsoft.com/office/drawing/2014/main" id="{6059F062-685D-4910-9138-79677DB202BD}"/>
              </a:ext>
            </a:extLst>
          </p:cNvPr>
          <p:cNvSpPr/>
          <p:nvPr/>
        </p:nvSpPr>
        <p:spPr>
          <a:xfrm>
            <a:off x="6463862" y="1773621"/>
            <a:ext cx="922283" cy="655571"/>
          </a:xfrm>
          <a:custGeom>
            <a:avLst/>
            <a:gdLst>
              <a:gd name="connsiteX0" fmla="*/ 922283 w 922283"/>
              <a:gd name="connsiteY0" fmla="*/ 409903 h 655571"/>
              <a:gd name="connsiteX1" fmla="*/ 591207 w 922283"/>
              <a:gd name="connsiteY1" fmla="*/ 654269 h 655571"/>
              <a:gd name="connsiteX2" fmla="*/ 733097 w 922283"/>
              <a:gd name="connsiteY2" fmla="*/ 315310 h 655571"/>
              <a:gd name="connsiteX3" fmla="*/ 0 w 922283"/>
              <a:gd name="connsiteY3" fmla="*/ 0 h 65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83" h="655571">
                <a:moveTo>
                  <a:pt x="922283" y="409903"/>
                </a:moveTo>
                <a:cubicBezTo>
                  <a:pt x="772510" y="539969"/>
                  <a:pt x="622738" y="670035"/>
                  <a:pt x="591207" y="654269"/>
                </a:cubicBezTo>
                <a:cubicBezTo>
                  <a:pt x="559676" y="638504"/>
                  <a:pt x="831631" y="424355"/>
                  <a:pt x="733097" y="315310"/>
                </a:cubicBezTo>
                <a:cubicBezTo>
                  <a:pt x="634563" y="206265"/>
                  <a:pt x="317281" y="103132"/>
                  <a:pt x="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id="{8BBBB9BC-30C6-4347-B626-64B5006D5D66}"/>
              </a:ext>
            </a:extLst>
          </p:cNvPr>
          <p:cNvSpPr/>
          <p:nvPr/>
        </p:nvSpPr>
        <p:spPr>
          <a:xfrm>
            <a:off x="6726676" y="1978572"/>
            <a:ext cx="889491" cy="658464"/>
          </a:xfrm>
          <a:custGeom>
            <a:avLst/>
            <a:gdLst>
              <a:gd name="connsiteX0" fmla="*/ 525462 w 889491"/>
              <a:gd name="connsiteY0" fmla="*/ 102476 h 658464"/>
              <a:gd name="connsiteX1" fmla="*/ 864421 w 889491"/>
              <a:gd name="connsiteY1" fmla="*/ 614856 h 658464"/>
              <a:gd name="connsiteX2" fmla="*/ 493931 w 889491"/>
              <a:gd name="connsiteY2" fmla="*/ 63062 h 658464"/>
              <a:gd name="connsiteX3" fmla="*/ 880186 w 889491"/>
              <a:gd name="connsiteY3" fmla="*/ 622738 h 658464"/>
              <a:gd name="connsiteX4" fmla="*/ 13083 w 889491"/>
              <a:gd name="connsiteY4" fmla="*/ 536028 h 658464"/>
              <a:gd name="connsiteX5" fmla="*/ 438752 w 889491"/>
              <a:gd name="connsiteY5" fmla="*/ 0 h 65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491" h="658464">
                <a:moveTo>
                  <a:pt x="525462" y="102476"/>
                </a:moveTo>
                <a:lnTo>
                  <a:pt x="864421" y="614856"/>
                </a:lnTo>
                <a:cubicBezTo>
                  <a:pt x="859166" y="608287"/>
                  <a:pt x="491304" y="61748"/>
                  <a:pt x="493931" y="63062"/>
                </a:cubicBezTo>
                <a:cubicBezTo>
                  <a:pt x="496558" y="64376"/>
                  <a:pt x="960327" y="543910"/>
                  <a:pt x="880186" y="622738"/>
                </a:cubicBezTo>
                <a:cubicBezTo>
                  <a:pt x="800045" y="701566"/>
                  <a:pt x="86655" y="639818"/>
                  <a:pt x="13083" y="536028"/>
                </a:cubicBezTo>
                <a:cubicBezTo>
                  <a:pt x="-60489" y="432238"/>
                  <a:pt x="189131" y="216119"/>
                  <a:pt x="438752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9">
            <a:extLst>
              <a:ext uri="{FF2B5EF4-FFF2-40B4-BE49-F238E27FC236}">
                <a16:creationId xmlns:a16="http://schemas.microsoft.com/office/drawing/2014/main" id="{34944D4D-7E72-4232-A380-B3860747A96D}"/>
              </a:ext>
            </a:extLst>
          </p:cNvPr>
          <p:cNvSpPr/>
          <p:nvPr/>
        </p:nvSpPr>
        <p:spPr>
          <a:xfrm>
            <a:off x="3988676" y="3460531"/>
            <a:ext cx="735262" cy="610120"/>
          </a:xfrm>
          <a:custGeom>
            <a:avLst/>
            <a:gdLst>
              <a:gd name="connsiteX0" fmla="*/ 181303 w 735262"/>
              <a:gd name="connsiteY0" fmla="*/ 0 h 610120"/>
              <a:gd name="connsiteX1" fmla="*/ 733096 w 735262"/>
              <a:gd name="connsiteY1" fmla="*/ 599090 h 610120"/>
              <a:gd name="connsiteX2" fmla="*/ 0 w 735262"/>
              <a:gd name="connsiteY2" fmla="*/ 331076 h 61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62" h="610120">
                <a:moveTo>
                  <a:pt x="181303" y="0"/>
                </a:moveTo>
                <a:cubicBezTo>
                  <a:pt x="472308" y="271955"/>
                  <a:pt x="763313" y="543911"/>
                  <a:pt x="733096" y="599090"/>
                </a:cubicBezTo>
                <a:cubicBezTo>
                  <a:pt x="702879" y="654269"/>
                  <a:pt x="351439" y="492672"/>
                  <a:pt x="0" y="3310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6993E55E-B3E8-4F0D-B732-DDD6C664E9BD}"/>
              </a:ext>
            </a:extLst>
          </p:cNvPr>
          <p:cNvSpPr/>
          <p:nvPr/>
        </p:nvSpPr>
        <p:spPr>
          <a:xfrm>
            <a:off x="3633952" y="2443655"/>
            <a:ext cx="3862551" cy="1079938"/>
          </a:xfrm>
          <a:custGeom>
            <a:avLst/>
            <a:gdLst>
              <a:gd name="connsiteX0" fmla="*/ 0 w 3862551"/>
              <a:gd name="connsiteY0" fmla="*/ 614855 h 1079938"/>
              <a:gd name="connsiteX1" fmla="*/ 39414 w 3862551"/>
              <a:gd name="connsiteY1" fmla="*/ 646386 h 1079938"/>
              <a:gd name="connsiteX2" fmla="*/ 63062 w 3862551"/>
              <a:gd name="connsiteY2" fmla="*/ 654269 h 1079938"/>
              <a:gd name="connsiteX3" fmla="*/ 86710 w 3862551"/>
              <a:gd name="connsiteY3" fmla="*/ 670035 h 1079938"/>
              <a:gd name="connsiteX4" fmla="*/ 126124 w 3862551"/>
              <a:gd name="connsiteY4" fmla="*/ 685800 h 1079938"/>
              <a:gd name="connsiteX5" fmla="*/ 149772 w 3862551"/>
              <a:gd name="connsiteY5" fmla="*/ 701566 h 1079938"/>
              <a:gd name="connsiteX6" fmla="*/ 197069 w 3862551"/>
              <a:gd name="connsiteY6" fmla="*/ 717331 h 1079938"/>
              <a:gd name="connsiteX7" fmla="*/ 220717 w 3862551"/>
              <a:gd name="connsiteY7" fmla="*/ 725214 h 1079938"/>
              <a:gd name="connsiteX8" fmla="*/ 268014 w 3862551"/>
              <a:gd name="connsiteY8" fmla="*/ 740979 h 1079938"/>
              <a:gd name="connsiteX9" fmla="*/ 299545 w 3862551"/>
              <a:gd name="connsiteY9" fmla="*/ 748862 h 1079938"/>
              <a:gd name="connsiteX10" fmla="*/ 378372 w 3862551"/>
              <a:gd name="connsiteY10" fmla="*/ 772511 h 1079938"/>
              <a:gd name="connsiteX11" fmla="*/ 677917 w 3862551"/>
              <a:gd name="connsiteY11" fmla="*/ 764628 h 1079938"/>
              <a:gd name="connsiteX12" fmla="*/ 725214 w 3862551"/>
              <a:gd name="connsiteY12" fmla="*/ 740979 h 1079938"/>
              <a:gd name="connsiteX13" fmla="*/ 748862 w 3862551"/>
              <a:gd name="connsiteY13" fmla="*/ 733097 h 1079938"/>
              <a:gd name="connsiteX14" fmla="*/ 780393 w 3862551"/>
              <a:gd name="connsiteY14" fmla="*/ 717331 h 1079938"/>
              <a:gd name="connsiteX15" fmla="*/ 804041 w 3862551"/>
              <a:gd name="connsiteY15" fmla="*/ 709448 h 1079938"/>
              <a:gd name="connsiteX16" fmla="*/ 851338 w 3862551"/>
              <a:gd name="connsiteY16" fmla="*/ 685800 h 1079938"/>
              <a:gd name="connsiteX17" fmla="*/ 867103 w 3862551"/>
              <a:gd name="connsiteY17" fmla="*/ 662152 h 1079938"/>
              <a:gd name="connsiteX18" fmla="*/ 898634 w 3862551"/>
              <a:gd name="connsiteY18" fmla="*/ 646386 h 1079938"/>
              <a:gd name="connsiteX19" fmla="*/ 922282 w 3862551"/>
              <a:gd name="connsiteY19" fmla="*/ 630621 h 1079938"/>
              <a:gd name="connsiteX20" fmla="*/ 945931 w 3862551"/>
              <a:gd name="connsiteY20" fmla="*/ 606973 h 1079938"/>
              <a:gd name="connsiteX21" fmla="*/ 969579 w 3862551"/>
              <a:gd name="connsiteY21" fmla="*/ 591207 h 1079938"/>
              <a:gd name="connsiteX22" fmla="*/ 1016876 w 3862551"/>
              <a:gd name="connsiteY22" fmla="*/ 536028 h 1079938"/>
              <a:gd name="connsiteX23" fmla="*/ 1032641 w 3862551"/>
              <a:gd name="connsiteY23" fmla="*/ 512379 h 1079938"/>
              <a:gd name="connsiteX24" fmla="*/ 1056289 w 3862551"/>
              <a:gd name="connsiteY24" fmla="*/ 496614 h 1079938"/>
              <a:gd name="connsiteX25" fmla="*/ 1087820 w 3862551"/>
              <a:gd name="connsiteY25" fmla="*/ 449317 h 1079938"/>
              <a:gd name="connsiteX26" fmla="*/ 1135117 w 3862551"/>
              <a:gd name="connsiteY26" fmla="*/ 394138 h 1079938"/>
              <a:gd name="connsiteX27" fmla="*/ 1150882 w 3862551"/>
              <a:gd name="connsiteY27" fmla="*/ 362607 h 1079938"/>
              <a:gd name="connsiteX28" fmla="*/ 1174531 w 3862551"/>
              <a:gd name="connsiteY28" fmla="*/ 338959 h 1079938"/>
              <a:gd name="connsiteX29" fmla="*/ 1182414 w 3862551"/>
              <a:gd name="connsiteY29" fmla="*/ 315311 h 1079938"/>
              <a:gd name="connsiteX30" fmla="*/ 1206062 w 3862551"/>
              <a:gd name="connsiteY30" fmla="*/ 283779 h 1079938"/>
              <a:gd name="connsiteX31" fmla="*/ 1213945 w 3862551"/>
              <a:gd name="connsiteY31" fmla="*/ 260131 h 1079938"/>
              <a:gd name="connsiteX32" fmla="*/ 1253358 w 3862551"/>
              <a:gd name="connsiteY32" fmla="*/ 212835 h 1079938"/>
              <a:gd name="connsiteX33" fmla="*/ 1261241 w 3862551"/>
              <a:gd name="connsiteY33" fmla="*/ 189186 h 1079938"/>
              <a:gd name="connsiteX34" fmla="*/ 1284889 w 3862551"/>
              <a:gd name="connsiteY34" fmla="*/ 165538 h 1079938"/>
              <a:gd name="connsiteX35" fmla="*/ 1316420 w 3862551"/>
              <a:gd name="connsiteY35" fmla="*/ 118242 h 1079938"/>
              <a:gd name="connsiteX36" fmla="*/ 1340069 w 3862551"/>
              <a:gd name="connsiteY36" fmla="*/ 94593 h 1079938"/>
              <a:gd name="connsiteX37" fmla="*/ 1355834 w 3862551"/>
              <a:gd name="connsiteY37" fmla="*/ 70945 h 1079938"/>
              <a:gd name="connsiteX38" fmla="*/ 1379482 w 3862551"/>
              <a:gd name="connsiteY38" fmla="*/ 55179 h 1079938"/>
              <a:gd name="connsiteX39" fmla="*/ 1418896 w 3862551"/>
              <a:gd name="connsiteY39" fmla="*/ 15766 h 1079938"/>
              <a:gd name="connsiteX40" fmla="*/ 1466193 w 3862551"/>
              <a:gd name="connsiteY40" fmla="*/ 0 h 1079938"/>
              <a:gd name="connsiteX41" fmla="*/ 1600200 w 3862551"/>
              <a:gd name="connsiteY41" fmla="*/ 7883 h 1079938"/>
              <a:gd name="connsiteX42" fmla="*/ 1647496 w 3862551"/>
              <a:gd name="connsiteY42" fmla="*/ 39414 h 1079938"/>
              <a:gd name="connsiteX43" fmla="*/ 1694793 w 3862551"/>
              <a:gd name="connsiteY43" fmla="*/ 110359 h 1079938"/>
              <a:gd name="connsiteX44" fmla="*/ 1710558 w 3862551"/>
              <a:gd name="connsiteY44" fmla="*/ 134007 h 1079938"/>
              <a:gd name="connsiteX45" fmla="*/ 1742089 w 3862551"/>
              <a:gd name="connsiteY45" fmla="*/ 181304 h 1079938"/>
              <a:gd name="connsiteX46" fmla="*/ 1765738 w 3862551"/>
              <a:gd name="connsiteY46" fmla="*/ 228600 h 1079938"/>
              <a:gd name="connsiteX47" fmla="*/ 1836682 w 3862551"/>
              <a:gd name="connsiteY47" fmla="*/ 268014 h 1079938"/>
              <a:gd name="connsiteX48" fmla="*/ 1883979 w 3862551"/>
              <a:gd name="connsiteY48" fmla="*/ 291662 h 1079938"/>
              <a:gd name="connsiteX49" fmla="*/ 1931276 w 3862551"/>
              <a:gd name="connsiteY49" fmla="*/ 331076 h 1079938"/>
              <a:gd name="connsiteX50" fmla="*/ 1954924 w 3862551"/>
              <a:gd name="connsiteY50" fmla="*/ 338959 h 1079938"/>
              <a:gd name="connsiteX51" fmla="*/ 1978572 w 3862551"/>
              <a:gd name="connsiteY51" fmla="*/ 362607 h 1079938"/>
              <a:gd name="connsiteX52" fmla="*/ 2002220 w 3862551"/>
              <a:gd name="connsiteY52" fmla="*/ 370490 h 1079938"/>
              <a:gd name="connsiteX53" fmla="*/ 2033751 w 3862551"/>
              <a:gd name="connsiteY53" fmla="*/ 386255 h 1079938"/>
              <a:gd name="connsiteX54" fmla="*/ 2081048 w 3862551"/>
              <a:gd name="connsiteY54" fmla="*/ 417786 h 1079938"/>
              <a:gd name="connsiteX55" fmla="*/ 2104696 w 3862551"/>
              <a:gd name="connsiteY55" fmla="*/ 425669 h 1079938"/>
              <a:gd name="connsiteX56" fmla="*/ 2151993 w 3862551"/>
              <a:gd name="connsiteY56" fmla="*/ 465083 h 1079938"/>
              <a:gd name="connsiteX57" fmla="*/ 2230820 w 3862551"/>
              <a:gd name="connsiteY57" fmla="*/ 504497 h 1079938"/>
              <a:gd name="connsiteX58" fmla="*/ 2301765 w 3862551"/>
              <a:gd name="connsiteY58" fmla="*/ 543911 h 1079938"/>
              <a:gd name="connsiteX59" fmla="*/ 2372710 w 3862551"/>
              <a:gd name="connsiteY59" fmla="*/ 614855 h 1079938"/>
              <a:gd name="connsiteX60" fmla="*/ 2396358 w 3862551"/>
              <a:gd name="connsiteY60" fmla="*/ 638504 h 1079938"/>
              <a:gd name="connsiteX61" fmla="*/ 2420007 w 3862551"/>
              <a:gd name="connsiteY61" fmla="*/ 662152 h 1079938"/>
              <a:gd name="connsiteX62" fmla="*/ 2475186 w 3862551"/>
              <a:gd name="connsiteY62" fmla="*/ 725214 h 1079938"/>
              <a:gd name="connsiteX63" fmla="*/ 2514600 w 3862551"/>
              <a:gd name="connsiteY63" fmla="*/ 764628 h 1079938"/>
              <a:gd name="connsiteX64" fmla="*/ 2530365 w 3862551"/>
              <a:gd name="connsiteY64" fmla="*/ 788276 h 1079938"/>
              <a:gd name="connsiteX65" fmla="*/ 2554014 w 3862551"/>
              <a:gd name="connsiteY65" fmla="*/ 811924 h 1079938"/>
              <a:gd name="connsiteX66" fmla="*/ 2577662 w 3862551"/>
              <a:gd name="connsiteY66" fmla="*/ 859221 h 1079938"/>
              <a:gd name="connsiteX67" fmla="*/ 2609193 w 3862551"/>
              <a:gd name="connsiteY67" fmla="*/ 906517 h 1079938"/>
              <a:gd name="connsiteX68" fmla="*/ 2648607 w 3862551"/>
              <a:gd name="connsiteY68" fmla="*/ 961697 h 1079938"/>
              <a:gd name="connsiteX69" fmla="*/ 2680138 w 3862551"/>
              <a:gd name="connsiteY69" fmla="*/ 969579 h 1079938"/>
              <a:gd name="connsiteX70" fmla="*/ 2695903 w 3862551"/>
              <a:gd name="connsiteY70" fmla="*/ 993228 h 1079938"/>
              <a:gd name="connsiteX71" fmla="*/ 2766848 w 3862551"/>
              <a:gd name="connsiteY71" fmla="*/ 1048407 h 1079938"/>
              <a:gd name="connsiteX72" fmla="*/ 2798379 w 3862551"/>
              <a:gd name="connsiteY72" fmla="*/ 1064173 h 1079938"/>
              <a:gd name="connsiteX73" fmla="*/ 2845676 w 3862551"/>
              <a:gd name="connsiteY73" fmla="*/ 1079938 h 1079938"/>
              <a:gd name="connsiteX74" fmla="*/ 2908738 w 3862551"/>
              <a:gd name="connsiteY74" fmla="*/ 1064173 h 1079938"/>
              <a:gd name="connsiteX75" fmla="*/ 2932386 w 3862551"/>
              <a:gd name="connsiteY75" fmla="*/ 1048407 h 1079938"/>
              <a:gd name="connsiteX76" fmla="*/ 2948151 w 3862551"/>
              <a:gd name="connsiteY76" fmla="*/ 1024759 h 1079938"/>
              <a:gd name="connsiteX77" fmla="*/ 2971800 w 3862551"/>
              <a:gd name="connsiteY77" fmla="*/ 1001111 h 1079938"/>
              <a:gd name="connsiteX78" fmla="*/ 2979682 w 3862551"/>
              <a:gd name="connsiteY78" fmla="*/ 977462 h 1079938"/>
              <a:gd name="connsiteX79" fmla="*/ 3011214 w 3862551"/>
              <a:gd name="connsiteY79" fmla="*/ 914400 h 1079938"/>
              <a:gd name="connsiteX80" fmla="*/ 3026979 w 3862551"/>
              <a:gd name="connsiteY80" fmla="*/ 859221 h 1079938"/>
              <a:gd name="connsiteX81" fmla="*/ 3050627 w 3862551"/>
              <a:gd name="connsiteY81" fmla="*/ 827690 h 1079938"/>
              <a:gd name="connsiteX82" fmla="*/ 3066393 w 3862551"/>
              <a:gd name="connsiteY82" fmla="*/ 772511 h 1079938"/>
              <a:gd name="connsiteX83" fmla="*/ 3082158 w 3862551"/>
              <a:gd name="connsiteY83" fmla="*/ 748862 h 1079938"/>
              <a:gd name="connsiteX84" fmla="*/ 3105807 w 3862551"/>
              <a:gd name="connsiteY84" fmla="*/ 701566 h 1079938"/>
              <a:gd name="connsiteX85" fmla="*/ 3113689 w 3862551"/>
              <a:gd name="connsiteY85" fmla="*/ 670035 h 1079938"/>
              <a:gd name="connsiteX86" fmla="*/ 3145220 w 3862551"/>
              <a:gd name="connsiteY86" fmla="*/ 622738 h 1079938"/>
              <a:gd name="connsiteX87" fmla="*/ 3160986 w 3862551"/>
              <a:gd name="connsiteY87" fmla="*/ 599090 h 1079938"/>
              <a:gd name="connsiteX88" fmla="*/ 3176751 w 3862551"/>
              <a:gd name="connsiteY88" fmla="*/ 567559 h 1079938"/>
              <a:gd name="connsiteX89" fmla="*/ 3192517 w 3862551"/>
              <a:gd name="connsiteY89" fmla="*/ 520262 h 1079938"/>
              <a:gd name="connsiteX90" fmla="*/ 3231931 w 3862551"/>
              <a:gd name="connsiteY90" fmla="*/ 472966 h 1079938"/>
              <a:gd name="connsiteX91" fmla="*/ 3255579 w 3862551"/>
              <a:gd name="connsiteY91" fmla="*/ 425669 h 1079938"/>
              <a:gd name="connsiteX92" fmla="*/ 3263462 w 3862551"/>
              <a:gd name="connsiteY92" fmla="*/ 402021 h 1079938"/>
              <a:gd name="connsiteX93" fmla="*/ 3287110 w 3862551"/>
              <a:gd name="connsiteY93" fmla="*/ 378373 h 1079938"/>
              <a:gd name="connsiteX94" fmla="*/ 3302876 w 3862551"/>
              <a:gd name="connsiteY94" fmla="*/ 354724 h 1079938"/>
              <a:gd name="connsiteX95" fmla="*/ 3350172 w 3862551"/>
              <a:gd name="connsiteY95" fmla="*/ 323193 h 1079938"/>
              <a:gd name="connsiteX96" fmla="*/ 3421117 w 3862551"/>
              <a:gd name="connsiteY96" fmla="*/ 268014 h 1079938"/>
              <a:gd name="connsiteX97" fmla="*/ 3468414 w 3862551"/>
              <a:gd name="connsiteY97" fmla="*/ 236483 h 1079938"/>
              <a:gd name="connsiteX98" fmla="*/ 3499945 w 3862551"/>
              <a:gd name="connsiteY98" fmla="*/ 228600 h 1079938"/>
              <a:gd name="connsiteX99" fmla="*/ 3547241 w 3862551"/>
              <a:gd name="connsiteY99" fmla="*/ 204952 h 1079938"/>
              <a:gd name="connsiteX100" fmla="*/ 3578772 w 3862551"/>
              <a:gd name="connsiteY100" fmla="*/ 189186 h 1079938"/>
              <a:gd name="connsiteX101" fmla="*/ 3626069 w 3862551"/>
              <a:gd name="connsiteY101" fmla="*/ 173421 h 1079938"/>
              <a:gd name="connsiteX102" fmla="*/ 3649717 w 3862551"/>
              <a:gd name="connsiteY102" fmla="*/ 157655 h 1079938"/>
              <a:gd name="connsiteX103" fmla="*/ 3681248 w 3862551"/>
              <a:gd name="connsiteY103" fmla="*/ 149773 h 1079938"/>
              <a:gd name="connsiteX104" fmla="*/ 3704896 w 3862551"/>
              <a:gd name="connsiteY104" fmla="*/ 141890 h 1079938"/>
              <a:gd name="connsiteX105" fmla="*/ 3736427 w 3862551"/>
              <a:gd name="connsiteY105" fmla="*/ 134007 h 1079938"/>
              <a:gd name="connsiteX106" fmla="*/ 3760076 w 3862551"/>
              <a:gd name="connsiteY106" fmla="*/ 126124 h 1079938"/>
              <a:gd name="connsiteX107" fmla="*/ 3862551 w 3862551"/>
              <a:gd name="connsiteY107" fmla="*/ 110359 h 107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862551" h="1079938">
                <a:moveTo>
                  <a:pt x="0" y="614855"/>
                </a:moveTo>
                <a:cubicBezTo>
                  <a:pt x="13138" y="625365"/>
                  <a:pt x="25147" y="637469"/>
                  <a:pt x="39414" y="646386"/>
                </a:cubicBezTo>
                <a:cubicBezTo>
                  <a:pt x="46460" y="650790"/>
                  <a:pt x="55630" y="650553"/>
                  <a:pt x="63062" y="654269"/>
                </a:cubicBezTo>
                <a:cubicBezTo>
                  <a:pt x="71536" y="658506"/>
                  <a:pt x="78236" y="665798"/>
                  <a:pt x="86710" y="670035"/>
                </a:cubicBezTo>
                <a:cubicBezTo>
                  <a:pt x="99366" y="676363"/>
                  <a:pt x="113468" y="679472"/>
                  <a:pt x="126124" y="685800"/>
                </a:cubicBezTo>
                <a:cubicBezTo>
                  <a:pt x="134598" y="690037"/>
                  <a:pt x="141115" y="697718"/>
                  <a:pt x="149772" y="701566"/>
                </a:cubicBezTo>
                <a:cubicBezTo>
                  <a:pt x="164958" y="708315"/>
                  <a:pt x="181303" y="712076"/>
                  <a:pt x="197069" y="717331"/>
                </a:cubicBezTo>
                <a:lnTo>
                  <a:pt x="220717" y="725214"/>
                </a:lnTo>
                <a:lnTo>
                  <a:pt x="268014" y="740979"/>
                </a:lnTo>
                <a:cubicBezTo>
                  <a:pt x="278524" y="743607"/>
                  <a:pt x="289168" y="745749"/>
                  <a:pt x="299545" y="748862"/>
                </a:cubicBezTo>
                <a:cubicBezTo>
                  <a:pt x="395502" y="777650"/>
                  <a:pt x="305696" y="754341"/>
                  <a:pt x="378372" y="772511"/>
                </a:cubicBezTo>
                <a:cubicBezTo>
                  <a:pt x="478220" y="769883"/>
                  <a:pt x="578153" y="769495"/>
                  <a:pt x="677917" y="764628"/>
                </a:cubicBezTo>
                <a:cubicBezTo>
                  <a:pt x="699872" y="763557"/>
                  <a:pt x="706830" y="750171"/>
                  <a:pt x="725214" y="740979"/>
                </a:cubicBezTo>
                <a:cubicBezTo>
                  <a:pt x="732646" y="737263"/>
                  <a:pt x="741225" y="736370"/>
                  <a:pt x="748862" y="733097"/>
                </a:cubicBezTo>
                <a:cubicBezTo>
                  <a:pt x="759663" y="728468"/>
                  <a:pt x="769592" y="721960"/>
                  <a:pt x="780393" y="717331"/>
                </a:cubicBezTo>
                <a:cubicBezTo>
                  <a:pt x="788030" y="714058"/>
                  <a:pt x="796609" y="713164"/>
                  <a:pt x="804041" y="709448"/>
                </a:cubicBezTo>
                <a:cubicBezTo>
                  <a:pt x="865162" y="678887"/>
                  <a:pt x="791898" y="705613"/>
                  <a:pt x="851338" y="685800"/>
                </a:cubicBezTo>
                <a:cubicBezTo>
                  <a:pt x="856593" y="677917"/>
                  <a:pt x="859825" y="668217"/>
                  <a:pt x="867103" y="662152"/>
                </a:cubicBezTo>
                <a:cubicBezTo>
                  <a:pt x="876130" y="654629"/>
                  <a:pt x="888431" y="652216"/>
                  <a:pt x="898634" y="646386"/>
                </a:cubicBezTo>
                <a:cubicBezTo>
                  <a:pt x="906859" y="641686"/>
                  <a:pt x="915004" y="636686"/>
                  <a:pt x="922282" y="630621"/>
                </a:cubicBezTo>
                <a:cubicBezTo>
                  <a:pt x="930846" y="623484"/>
                  <a:pt x="937367" y="614110"/>
                  <a:pt x="945931" y="606973"/>
                </a:cubicBezTo>
                <a:cubicBezTo>
                  <a:pt x="953209" y="600908"/>
                  <a:pt x="962301" y="597272"/>
                  <a:pt x="969579" y="591207"/>
                </a:cubicBezTo>
                <a:cubicBezTo>
                  <a:pt x="989799" y="574357"/>
                  <a:pt x="1001527" y="557517"/>
                  <a:pt x="1016876" y="536028"/>
                </a:cubicBezTo>
                <a:cubicBezTo>
                  <a:pt x="1022383" y="528319"/>
                  <a:pt x="1025942" y="519078"/>
                  <a:pt x="1032641" y="512379"/>
                </a:cubicBezTo>
                <a:cubicBezTo>
                  <a:pt x="1039340" y="505680"/>
                  <a:pt x="1048406" y="501869"/>
                  <a:pt x="1056289" y="496614"/>
                </a:cubicBezTo>
                <a:cubicBezTo>
                  <a:pt x="1073199" y="445887"/>
                  <a:pt x="1050916" y="500983"/>
                  <a:pt x="1087820" y="449317"/>
                </a:cubicBezTo>
                <a:cubicBezTo>
                  <a:pt x="1129435" y="391055"/>
                  <a:pt x="1071854" y="441585"/>
                  <a:pt x="1135117" y="394138"/>
                </a:cubicBezTo>
                <a:cubicBezTo>
                  <a:pt x="1140372" y="383628"/>
                  <a:pt x="1144052" y="372169"/>
                  <a:pt x="1150882" y="362607"/>
                </a:cubicBezTo>
                <a:cubicBezTo>
                  <a:pt x="1157362" y="353536"/>
                  <a:pt x="1168347" y="348235"/>
                  <a:pt x="1174531" y="338959"/>
                </a:cubicBezTo>
                <a:cubicBezTo>
                  <a:pt x="1179140" y="332046"/>
                  <a:pt x="1178292" y="322525"/>
                  <a:pt x="1182414" y="315311"/>
                </a:cubicBezTo>
                <a:cubicBezTo>
                  <a:pt x="1188932" y="303904"/>
                  <a:pt x="1198179" y="294290"/>
                  <a:pt x="1206062" y="283779"/>
                </a:cubicBezTo>
                <a:cubicBezTo>
                  <a:pt x="1208690" y="275896"/>
                  <a:pt x="1209336" y="267045"/>
                  <a:pt x="1213945" y="260131"/>
                </a:cubicBezTo>
                <a:cubicBezTo>
                  <a:pt x="1248810" y="207834"/>
                  <a:pt x="1227570" y="264412"/>
                  <a:pt x="1253358" y="212835"/>
                </a:cubicBezTo>
                <a:cubicBezTo>
                  <a:pt x="1257074" y="205403"/>
                  <a:pt x="1256632" y="196100"/>
                  <a:pt x="1261241" y="189186"/>
                </a:cubicBezTo>
                <a:cubicBezTo>
                  <a:pt x="1267425" y="179910"/>
                  <a:pt x="1278045" y="174338"/>
                  <a:pt x="1284889" y="165538"/>
                </a:cubicBezTo>
                <a:cubicBezTo>
                  <a:pt x="1296522" y="150582"/>
                  <a:pt x="1303022" y="131640"/>
                  <a:pt x="1316420" y="118242"/>
                </a:cubicBezTo>
                <a:cubicBezTo>
                  <a:pt x="1324303" y="110359"/>
                  <a:pt x="1332932" y="103157"/>
                  <a:pt x="1340069" y="94593"/>
                </a:cubicBezTo>
                <a:cubicBezTo>
                  <a:pt x="1346134" y="87315"/>
                  <a:pt x="1349135" y="77644"/>
                  <a:pt x="1355834" y="70945"/>
                </a:cubicBezTo>
                <a:cubicBezTo>
                  <a:pt x="1362533" y="64246"/>
                  <a:pt x="1371599" y="60434"/>
                  <a:pt x="1379482" y="55179"/>
                </a:cubicBezTo>
                <a:cubicBezTo>
                  <a:pt x="1393865" y="33605"/>
                  <a:pt x="1394003" y="26829"/>
                  <a:pt x="1418896" y="15766"/>
                </a:cubicBezTo>
                <a:cubicBezTo>
                  <a:pt x="1434082" y="9017"/>
                  <a:pt x="1466193" y="0"/>
                  <a:pt x="1466193" y="0"/>
                </a:cubicBezTo>
                <a:cubicBezTo>
                  <a:pt x="1510862" y="2628"/>
                  <a:pt x="1556475" y="-1622"/>
                  <a:pt x="1600200" y="7883"/>
                </a:cubicBezTo>
                <a:cubicBezTo>
                  <a:pt x="1618715" y="11908"/>
                  <a:pt x="1647496" y="39414"/>
                  <a:pt x="1647496" y="39414"/>
                </a:cubicBezTo>
                <a:lnTo>
                  <a:pt x="1694793" y="110359"/>
                </a:lnTo>
                <a:cubicBezTo>
                  <a:pt x="1700048" y="118242"/>
                  <a:pt x="1707562" y="125019"/>
                  <a:pt x="1710558" y="134007"/>
                </a:cubicBezTo>
                <a:cubicBezTo>
                  <a:pt x="1721966" y="168231"/>
                  <a:pt x="1712566" y="151779"/>
                  <a:pt x="1742089" y="181304"/>
                </a:cubicBezTo>
                <a:cubicBezTo>
                  <a:pt x="1747712" y="198173"/>
                  <a:pt x="1751355" y="216015"/>
                  <a:pt x="1765738" y="228600"/>
                </a:cubicBezTo>
                <a:cubicBezTo>
                  <a:pt x="1832011" y="286589"/>
                  <a:pt x="1789769" y="244558"/>
                  <a:pt x="1836682" y="268014"/>
                </a:cubicBezTo>
                <a:cubicBezTo>
                  <a:pt x="1897806" y="298575"/>
                  <a:pt x="1824540" y="271848"/>
                  <a:pt x="1883979" y="291662"/>
                </a:cubicBezTo>
                <a:cubicBezTo>
                  <a:pt x="1901416" y="309099"/>
                  <a:pt x="1909323" y="320100"/>
                  <a:pt x="1931276" y="331076"/>
                </a:cubicBezTo>
                <a:cubicBezTo>
                  <a:pt x="1938708" y="334792"/>
                  <a:pt x="1947041" y="336331"/>
                  <a:pt x="1954924" y="338959"/>
                </a:cubicBezTo>
                <a:cubicBezTo>
                  <a:pt x="1962807" y="346842"/>
                  <a:pt x="1969297" y="356423"/>
                  <a:pt x="1978572" y="362607"/>
                </a:cubicBezTo>
                <a:cubicBezTo>
                  <a:pt x="1985486" y="367216"/>
                  <a:pt x="1994583" y="367217"/>
                  <a:pt x="2002220" y="370490"/>
                </a:cubicBezTo>
                <a:cubicBezTo>
                  <a:pt x="2013021" y="375119"/>
                  <a:pt x="2023675" y="380209"/>
                  <a:pt x="2033751" y="386255"/>
                </a:cubicBezTo>
                <a:cubicBezTo>
                  <a:pt x="2049999" y="396003"/>
                  <a:pt x="2063073" y="411794"/>
                  <a:pt x="2081048" y="417786"/>
                </a:cubicBezTo>
                <a:cubicBezTo>
                  <a:pt x="2088931" y="420414"/>
                  <a:pt x="2097264" y="421953"/>
                  <a:pt x="2104696" y="425669"/>
                </a:cubicBezTo>
                <a:cubicBezTo>
                  <a:pt x="2138500" y="442571"/>
                  <a:pt x="2120611" y="440675"/>
                  <a:pt x="2151993" y="465083"/>
                </a:cubicBezTo>
                <a:cubicBezTo>
                  <a:pt x="2196449" y="499660"/>
                  <a:pt x="2187685" y="493713"/>
                  <a:pt x="2230820" y="504497"/>
                </a:cubicBezTo>
                <a:cubicBezTo>
                  <a:pt x="2285031" y="540637"/>
                  <a:pt x="2260142" y="530036"/>
                  <a:pt x="2301765" y="543911"/>
                </a:cubicBezTo>
                <a:lnTo>
                  <a:pt x="2372710" y="614855"/>
                </a:lnTo>
                <a:lnTo>
                  <a:pt x="2396358" y="638504"/>
                </a:lnTo>
                <a:cubicBezTo>
                  <a:pt x="2404241" y="646387"/>
                  <a:pt x="2413823" y="652876"/>
                  <a:pt x="2420007" y="662152"/>
                </a:cubicBezTo>
                <a:cubicBezTo>
                  <a:pt x="2456793" y="717331"/>
                  <a:pt x="2435773" y="698937"/>
                  <a:pt x="2475186" y="725214"/>
                </a:cubicBezTo>
                <a:cubicBezTo>
                  <a:pt x="2491024" y="772726"/>
                  <a:pt x="2469643" y="727163"/>
                  <a:pt x="2514600" y="764628"/>
                </a:cubicBezTo>
                <a:cubicBezTo>
                  <a:pt x="2521878" y="770693"/>
                  <a:pt x="2524300" y="780998"/>
                  <a:pt x="2530365" y="788276"/>
                </a:cubicBezTo>
                <a:cubicBezTo>
                  <a:pt x="2537502" y="796840"/>
                  <a:pt x="2546877" y="803360"/>
                  <a:pt x="2554014" y="811924"/>
                </a:cubicBezTo>
                <a:cubicBezTo>
                  <a:pt x="2589005" y="853914"/>
                  <a:pt x="2553963" y="816563"/>
                  <a:pt x="2577662" y="859221"/>
                </a:cubicBezTo>
                <a:cubicBezTo>
                  <a:pt x="2586864" y="875784"/>
                  <a:pt x="2600720" y="889570"/>
                  <a:pt x="2609193" y="906517"/>
                </a:cubicBezTo>
                <a:cubicBezTo>
                  <a:pt x="2619838" y="927808"/>
                  <a:pt x="2626236" y="948914"/>
                  <a:pt x="2648607" y="961697"/>
                </a:cubicBezTo>
                <a:cubicBezTo>
                  <a:pt x="2658013" y="967072"/>
                  <a:pt x="2669628" y="966952"/>
                  <a:pt x="2680138" y="969579"/>
                </a:cubicBezTo>
                <a:cubicBezTo>
                  <a:pt x="2685393" y="977462"/>
                  <a:pt x="2689838" y="985950"/>
                  <a:pt x="2695903" y="993228"/>
                </a:cubicBezTo>
                <a:cubicBezTo>
                  <a:pt x="2714440" y="1015473"/>
                  <a:pt x="2741736" y="1035851"/>
                  <a:pt x="2766848" y="1048407"/>
                </a:cubicBezTo>
                <a:cubicBezTo>
                  <a:pt x="2777358" y="1053662"/>
                  <a:pt x="2787468" y="1059809"/>
                  <a:pt x="2798379" y="1064173"/>
                </a:cubicBezTo>
                <a:cubicBezTo>
                  <a:pt x="2813809" y="1070345"/>
                  <a:pt x="2845676" y="1079938"/>
                  <a:pt x="2845676" y="1079938"/>
                </a:cubicBezTo>
                <a:cubicBezTo>
                  <a:pt x="2860659" y="1076941"/>
                  <a:pt x="2892583" y="1072250"/>
                  <a:pt x="2908738" y="1064173"/>
                </a:cubicBezTo>
                <a:cubicBezTo>
                  <a:pt x="2917212" y="1059936"/>
                  <a:pt x="2924503" y="1053662"/>
                  <a:pt x="2932386" y="1048407"/>
                </a:cubicBezTo>
                <a:cubicBezTo>
                  <a:pt x="2937641" y="1040524"/>
                  <a:pt x="2942086" y="1032037"/>
                  <a:pt x="2948151" y="1024759"/>
                </a:cubicBezTo>
                <a:cubicBezTo>
                  <a:pt x="2955288" y="1016195"/>
                  <a:pt x="2965616" y="1010387"/>
                  <a:pt x="2971800" y="1001111"/>
                </a:cubicBezTo>
                <a:cubicBezTo>
                  <a:pt x="2976409" y="994197"/>
                  <a:pt x="2976244" y="985027"/>
                  <a:pt x="2979682" y="977462"/>
                </a:cubicBezTo>
                <a:cubicBezTo>
                  <a:pt x="2989407" y="956067"/>
                  <a:pt x="3011214" y="914400"/>
                  <a:pt x="3011214" y="914400"/>
                </a:cubicBezTo>
                <a:cubicBezTo>
                  <a:pt x="3012921" y="907569"/>
                  <a:pt x="3021951" y="868020"/>
                  <a:pt x="3026979" y="859221"/>
                </a:cubicBezTo>
                <a:cubicBezTo>
                  <a:pt x="3033497" y="847814"/>
                  <a:pt x="3042744" y="838200"/>
                  <a:pt x="3050627" y="827690"/>
                </a:cubicBezTo>
                <a:cubicBezTo>
                  <a:pt x="3053153" y="817585"/>
                  <a:pt x="3060738" y="783821"/>
                  <a:pt x="3066393" y="772511"/>
                </a:cubicBezTo>
                <a:cubicBezTo>
                  <a:pt x="3070630" y="764037"/>
                  <a:pt x="3077921" y="757336"/>
                  <a:pt x="3082158" y="748862"/>
                </a:cubicBezTo>
                <a:cubicBezTo>
                  <a:pt x="3114787" y="683603"/>
                  <a:pt x="3060633" y="769324"/>
                  <a:pt x="3105807" y="701566"/>
                </a:cubicBezTo>
                <a:cubicBezTo>
                  <a:pt x="3108434" y="691056"/>
                  <a:pt x="3108844" y="679725"/>
                  <a:pt x="3113689" y="670035"/>
                </a:cubicBezTo>
                <a:cubicBezTo>
                  <a:pt x="3122163" y="653087"/>
                  <a:pt x="3134710" y="638504"/>
                  <a:pt x="3145220" y="622738"/>
                </a:cubicBezTo>
                <a:cubicBezTo>
                  <a:pt x="3150475" y="614855"/>
                  <a:pt x="3156749" y="607564"/>
                  <a:pt x="3160986" y="599090"/>
                </a:cubicBezTo>
                <a:cubicBezTo>
                  <a:pt x="3166241" y="588580"/>
                  <a:pt x="3172387" y="578469"/>
                  <a:pt x="3176751" y="567559"/>
                </a:cubicBezTo>
                <a:cubicBezTo>
                  <a:pt x="3182923" y="552129"/>
                  <a:pt x="3180766" y="532013"/>
                  <a:pt x="3192517" y="520262"/>
                </a:cubicBezTo>
                <a:cubicBezTo>
                  <a:pt x="3222864" y="489915"/>
                  <a:pt x="3209981" y="505889"/>
                  <a:pt x="3231931" y="472966"/>
                </a:cubicBezTo>
                <a:cubicBezTo>
                  <a:pt x="3251744" y="413526"/>
                  <a:pt x="3225018" y="486790"/>
                  <a:pt x="3255579" y="425669"/>
                </a:cubicBezTo>
                <a:cubicBezTo>
                  <a:pt x="3259295" y="418237"/>
                  <a:pt x="3258853" y="408935"/>
                  <a:pt x="3263462" y="402021"/>
                </a:cubicBezTo>
                <a:cubicBezTo>
                  <a:pt x="3269646" y="392746"/>
                  <a:pt x="3279973" y="386937"/>
                  <a:pt x="3287110" y="378373"/>
                </a:cubicBezTo>
                <a:cubicBezTo>
                  <a:pt x="3293175" y="371095"/>
                  <a:pt x="3295746" y="360963"/>
                  <a:pt x="3302876" y="354724"/>
                </a:cubicBezTo>
                <a:cubicBezTo>
                  <a:pt x="3317135" y="342247"/>
                  <a:pt x="3336774" y="336591"/>
                  <a:pt x="3350172" y="323193"/>
                </a:cubicBezTo>
                <a:cubicBezTo>
                  <a:pt x="3387219" y="286146"/>
                  <a:pt x="3364542" y="305731"/>
                  <a:pt x="3421117" y="268014"/>
                </a:cubicBezTo>
                <a:cubicBezTo>
                  <a:pt x="3421121" y="268011"/>
                  <a:pt x="3468409" y="236484"/>
                  <a:pt x="3468414" y="236483"/>
                </a:cubicBezTo>
                <a:lnTo>
                  <a:pt x="3499945" y="228600"/>
                </a:lnTo>
                <a:cubicBezTo>
                  <a:pt x="3545393" y="198302"/>
                  <a:pt x="3501549" y="224535"/>
                  <a:pt x="3547241" y="204952"/>
                </a:cubicBezTo>
                <a:cubicBezTo>
                  <a:pt x="3558042" y="200323"/>
                  <a:pt x="3567861" y="193550"/>
                  <a:pt x="3578772" y="189186"/>
                </a:cubicBezTo>
                <a:cubicBezTo>
                  <a:pt x="3594202" y="183014"/>
                  <a:pt x="3626069" y="173421"/>
                  <a:pt x="3626069" y="173421"/>
                </a:cubicBezTo>
                <a:cubicBezTo>
                  <a:pt x="3633952" y="168166"/>
                  <a:pt x="3641009" y="161387"/>
                  <a:pt x="3649717" y="157655"/>
                </a:cubicBezTo>
                <a:cubicBezTo>
                  <a:pt x="3659675" y="153387"/>
                  <a:pt x="3670831" y="152749"/>
                  <a:pt x="3681248" y="149773"/>
                </a:cubicBezTo>
                <a:cubicBezTo>
                  <a:pt x="3689237" y="147490"/>
                  <a:pt x="3696907" y="144173"/>
                  <a:pt x="3704896" y="141890"/>
                </a:cubicBezTo>
                <a:cubicBezTo>
                  <a:pt x="3715313" y="138914"/>
                  <a:pt x="3726010" y="136983"/>
                  <a:pt x="3736427" y="134007"/>
                </a:cubicBezTo>
                <a:cubicBezTo>
                  <a:pt x="3744417" y="131724"/>
                  <a:pt x="3751909" y="127655"/>
                  <a:pt x="3760076" y="126124"/>
                </a:cubicBezTo>
                <a:cubicBezTo>
                  <a:pt x="3794044" y="119755"/>
                  <a:pt x="3862551" y="110359"/>
                  <a:pt x="3862551" y="11035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81">
            <a:extLst>
              <a:ext uri="{FF2B5EF4-FFF2-40B4-BE49-F238E27FC236}">
                <a16:creationId xmlns:a16="http://schemas.microsoft.com/office/drawing/2014/main" id="{53CEE5BB-95E1-4806-B672-847505FA2B6C}"/>
              </a:ext>
            </a:extLst>
          </p:cNvPr>
          <p:cNvSpPr/>
          <p:nvPr/>
        </p:nvSpPr>
        <p:spPr>
          <a:xfrm>
            <a:off x="3633952" y="2971800"/>
            <a:ext cx="118241" cy="94593"/>
          </a:xfrm>
          <a:custGeom>
            <a:avLst/>
            <a:gdLst>
              <a:gd name="connsiteX0" fmla="*/ 0 w 118241"/>
              <a:gd name="connsiteY0" fmla="*/ 0 h 94593"/>
              <a:gd name="connsiteX1" fmla="*/ 39414 w 118241"/>
              <a:gd name="connsiteY1" fmla="*/ 23648 h 94593"/>
              <a:gd name="connsiteX2" fmla="*/ 86710 w 118241"/>
              <a:gd name="connsiteY2" fmla="*/ 70945 h 94593"/>
              <a:gd name="connsiteX3" fmla="*/ 118241 w 118241"/>
              <a:gd name="connsiteY3" fmla="*/ 94593 h 9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41" h="94593">
                <a:moveTo>
                  <a:pt x="0" y="0"/>
                </a:moveTo>
                <a:cubicBezTo>
                  <a:pt x="13138" y="7883"/>
                  <a:pt x="27556" y="13946"/>
                  <a:pt x="39414" y="23648"/>
                </a:cubicBezTo>
                <a:cubicBezTo>
                  <a:pt x="56670" y="37767"/>
                  <a:pt x="68159" y="58578"/>
                  <a:pt x="86710" y="70945"/>
                </a:cubicBezTo>
                <a:cubicBezTo>
                  <a:pt x="113450" y="88771"/>
                  <a:pt x="103659" y="80011"/>
                  <a:pt x="118241" y="9459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82">
            <a:extLst>
              <a:ext uri="{FF2B5EF4-FFF2-40B4-BE49-F238E27FC236}">
                <a16:creationId xmlns:a16="http://schemas.microsoft.com/office/drawing/2014/main" id="{4D3C927C-A8AA-4298-AD22-B2FEFCFC4DAE}"/>
              </a:ext>
            </a:extLst>
          </p:cNvPr>
          <p:cNvSpPr/>
          <p:nvPr/>
        </p:nvSpPr>
        <p:spPr>
          <a:xfrm>
            <a:off x="3681248" y="2530366"/>
            <a:ext cx="4162097" cy="985344"/>
          </a:xfrm>
          <a:custGeom>
            <a:avLst/>
            <a:gdLst>
              <a:gd name="connsiteX0" fmla="*/ 0 w 4162097"/>
              <a:gd name="connsiteY0" fmla="*/ 480848 h 985344"/>
              <a:gd name="connsiteX1" fmla="*/ 70945 w 4162097"/>
              <a:gd name="connsiteY1" fmla="*/ 536027 h 985344"/>
              <a:gd name="connsiteX2" fmla="*/ 94593 w 4162097"/>
              <a:gd name="connsiteY2" fmla="*/ 543910 h 985344"/>
              <a:gd name="connsiteX3" fmla="*/ 141890 w 4162097"/>
              <a:gd name="connsiteY3" fmla="*/ 575441 h 985344"/>
              <a:gd name="connsiteX4" fmla="*/ 204952 w 4162097"/>
              <a:gd name="connsiteY4" fmla="*/ 599089 h 985344"/>
              <a:gd name="connsiteX5" fmla="*/ 252249 w 4162097"/>
              <a:gd name="connsiteY5" fmla="*/ 606972 h 985344"/>
              <a:gd name="connsiteX6" fmla="*/ 299545 w 4162097"/>
              <a:gd name="connsiteY6" fmla="*/ 622737 h 985344"/>
              <a:gd name="connsiteX7" fmla="*/ 480849 w 4162097"/>
              <a:gd name="connsiteY7" fmla="*/ 646386 h 985344"/>
              <a:gd name="connsiteX8" fmla="*/ 630621 w 4162097"/>
              <a:gd name="connsiteY8" fmla="*/ 630620 h 985344"/>
              <a:gd name="connsiteX9" fmla="*/ 654269 w 4162097"/>
              <a:gd name="connsiteY9" fmla="*/ 614855 h 985344"/>
              <a:gd name="connsiteX10" fmla="*/ 685800 w 4162097"/>
              <a:gd name="connsiteY10" fmla="*/ 606972 h 985344"/>
              <a:gd name="connsiteX11" fmla="*/ 733097 w 4162097"/>
              <a:gd name="connsiteY11" fmla="*/ 591206 h 985344"/>
              <a:gd name="connsiteX12" fmla="*/ 756745 w 4162097"/>
              <a:gd name="connsiteY12" fmla="*/ 583324 h 985344"/>
              <a:gd name="connsiteX13" fmla="*/ 780393 w 4162097"/>
              <a:gd name="connsiteY13" fmla="*/ 567558 h 985344"/>
              <a:gd name="connsiteX14" fmla="*/ 796159 w 4162097"/>
              <a:gd name="connsiteY14" fmla="*/ 543910 h 985344"/>
              <a:gd name="connsiteX15" fmla="*/ 819807 w 4162097"/>
              <a:gd name="connsiteY15" fmla="*/ 536027 h 985344"/>
              <a:gd name="connsiteX16" fmla="*/ 867104 w 4162097"/>
              <a:gd name="connsiteY16" fmla="*/ 488731 h 985344"/>
              <a:gd name="connsiteX17" fmla="*/ 890752 w 4162097"/>
              <a:gd name="connsiteY17" fmla="*/ 465082 h 985344"/>
              <a:gd name="connsiteX18" fmla="*/ 914400 w 4162097"/>
              <a:gd name="connsiteY18" fmla="*/ 457200 h 985344"/>
              <a:gd name="connsiteX19" fmla="*/ 938049 w 4162097"/>
              <a:gd name="connsiteY19" fmla="*/ 441434 h 985344"/>
              <a:gd name="connsiteX20" fmla="*/ 961697 w 4162097"/>
              <a:gd name="connsiteY20" fmla="*/ 417786 h 985344"/>
              <a:gd name="connsiteX21" fmla="*/ 1032642 w 4162097"/>
              <a:gd name="connsiteY21" fmla="*/ 386255 h 985344"/>
              <a:gd name="connsiteX22" fmla="*/ 1095704 w 4162097"/>
              <a:gd name="connsiteY22" fmla="*/ 315310 h 985344"/>
              <a:gd name="connsiteX23" fmla="*/ 1135118 w 4162097"/>
              <a:gd name="connsiteY23" fmla="*/ 268013 h 985344"/>
              <a:gd name="connsiteX24" fmla="*/ 1158766 w 4162097"/>
              <a:gd name="connsiteY24" fmla="*/ 220717 h 985344"/>
              <a:gd name="connsiteX25" fmla="*/ 1182414 w 4162097"/>
              <a:gd name="connsiteY25" fmla="*/ 197068 h 985344"/>
              <a:gd name="connsiteX26" fmla="*/ 1221828 w 4162097"/>
              <a:gd name="connsiteY26" fmla="*/ 149772 h 985344"/>
              <a:gd name="connsiteX27" fmla="*/ 1269124 w 4162097"/>
              <a:gd name="connsiteY27" fmla="*/ 126124 h 985344"/>
              <a:gd name="connsiteX28" fmla="*/ 1316421 w 4162097"/>
              <a:gd name="connsiteY28" fmla="*/ 94593 h 985344"/>
              <a:gd name="connsiteX29" fmla="*/ 1340069 w 4162097"/>
              <a:gd name="connsiteY29" fmla="*/ 78827 h 985344"/>
              <a:gd name="connsiteX30" fmla="*/ 1363718 w 4162097"/>
              <a:gd name="connsiteY30" fmla="*/ 55179 h 985344"/>
              <a:gd name="connsiteX31" fmla="*/ 1387366 w 4162097"/>
              <a:gd name="connsiteY31" fmla="*/ 47296 h 985344"/>
              <a:gd name="connsiteX32" fmla="*/ 1418897 w 4162097"/>
              <a:gd name="connsiteY32" fmla="*/ 31531 h 985344"/>
              <a:gd name="connsiteX33" fmla="*/ 1442545 w 4162097"/>
              <a:gd name="connsiteY33" fmla="*/ 23648 h 985344"/>
              <a:gd name="connsiteX34" fmla="*/ 1489842 w 4162097"/>
              <a:gd name="connsiteY34" fmla="*/ 0 h 985344"/>
              <a:gd name="connsiteX35" fmla="*/ 1639614 w 4162097"/>
              <a:gd name="connsiteY35" fmla="*/ 7882 h 985344"/>
              <a:gd name="connsiteX36" fmla="*/ 1663262 w 4162097"/>
              <a:gd name="connsiteY36" fmla="*/ 15765 h 985344"/>
              <a:gd name="connsiteX37" fmla="*/ 1710559 w 4162097"/>
              <a:gd name="connsiteY37" fmla="*/ 47296 h 985344"/>
              <a:gd name="connsiteX38" fmla="*/ 1734207 w 4162097"/>
              <a:gd name="connsiteY38" fmla="*/ 63062 h 985344"/>
              <a:gd name="connsiteX39" fmla="*/ 1757855 w 4162097"/>
              <a:gd name="connsiteY39" fmla="*/ 86710 h 985344"/>
              <a:gd name="connsiteX40" fmla="*/ 1781504 w 4162097"/>
              <a:gd name="connsiteY40" fmla="*/ 102475 h 985344"/>
              <a:gd name="connsiteX41" fmla="*/ 1813035 w 4162097"/>
              <a:gd name="connsiteY41" fmla="*/ 126124 h 985344"/>
              <a:gd name="connsiteX42" fmla="*/ 1836683 w 4162097"/>
              <a:gd name="connsiteY42" fmla="*/ 149772 h 985344"/>
              <a:gd name="connsiteX43" fmla="*/ 1883980 w 4162097"/>
              <a:gd name="connsiteY43" fmla="*/ 181303 h 985344"/>
              <a:gd name="connsiteX44" fmla="*/ 1907628 w 4162097"/>
              <a:gd name="connsiteY44" fmla="*/ 197068 h 985344"/>
              <a:gd name="connsiteX45" fmla="*/ 1978573 w 4162097"/>
              <a:gd name="connsiteY45" fmla="*/ 252248 h 985344"/>
              <a:gd name="connsiteX46" fmla="*/ 2002221 w 4162097"/>
              <a:gd name="connsiteY46" fmla="*/ 260131 h 985344"/>
              <a:gd name="connsiteX47" fmla="*/ 2025869 w 4162097"/>
              <a:gd name="connsiteY47" fmla="*/ 283779 h 985344"/>
              <a:gd name="connsiteX48" fmla="*/ 2073166 w 4162097"/>
              <a:gd name="connsiteY48" fmla="*/ 315310 h 985344"/>
              <a:gd name="connsiteX49" fmla="*/ 2096814 w 4162097"/>
              <a:gd name="connsiteY49" fmla="*/ 331075 h 985344"/>
              <a:gd name="connsiteX50" fmla="*/ 2167759 w 4162097"/>
              <a:gd name="connsiteY50" fmla="*/ 394137 h 985344"/>
              <a:gd name="connsiteX51" fmla="*/ 2207173 w 4162097"/>
              <a:gd name="connsiteY51" fmla="*/ 441434 h 985344"/>
              <a:gd name="connsiteX52" fmla="*/ 2230821 w 4162097"/>
              <a:gd name="connsiteY52" fmla="*/ 472965 h 985344"/>
              <a:gd name="connsiteX53" fmla="*/ 2278118 w 4162097"/>
              <a:gd name="connsiteY53" fmla="*/ 504496 h 985344"/>
              <a:gd name="connsiteX54" fmla="*/ 2309649 w 4162097"/>
              <a:gd name="connsiteY54" fmla="*/ 528144 h 985344"/>
              <a:gd name="connsiteX55" fmla="*/ 2356945 w 4162097"/>
              <a:gd name="connsiteY55" fmla="*/ 567558 h 985344"/>
              <a:gd name="connsiteX56" fmla="*/ 2372711 w 4162097"/>
              <a:gd name="connsiteY56" fmla="*/ 591206 h 985344"/>
              <a:gd name="connsiteX57" fmla="*/ 2396359 w 4162097"/>
              <a:gd name="connsiteY57" fmla="*/ 606972 h 985344"/>
              <a:gd name="connsiteX58" fmla="*/ 2404242 w 4162097"/>
              <a:gd name="connsiteY58" fmla="*/ 630620 h 985344"/>
              <a:gd name="connsiteX59" fmla="*/ 2427890 w 4162097"/>
              <a:gd name="connsiteY59" fmla="*/ 654268 h 985344"/>
              <a:gd name="connsiteX60" fmla="*/ 2451538 w 4162097"/>
              <a:gd name="connsiteY60" fmla="*/ 701565 h 985344"/>
              <a:gd name="connsiteX61" fmla="*/ 2467304 w 4162097"/>
              <a:gd name="connsiteY61" fmla="*/ 748862 h 985344"/>
              <a:gd name="connsiteX62" fmla="*/ 2483069 w 4162097"/>
              <a:gd name="connsiteY62" fmla="*/ 772510 h 985344"/>
              <a:gd name="connsiteX63" fmla="*/ 2506718 w 4162097"/>
              <a:gd name="connsiteY63" fmla="*/ 827689 h 985344"/>
              <a:gd name="connsiteX64" fmla="*/ 2530366 w 4162097"/>
              <a:gd name="connsiteY64" fmla="*/ 843455 h 985344"/>
              <a:gd name="connsiteX65" fmla="*/ 2569780 w 4162097"/>
              <a:gd name="connsiteY65" fmla="*/ 890751 h 985344"/>
              <a:gd name="connsiteX66" fmla="*/ 2585545 w 4162097"/>
              <a:gd name="connsiteY66" fmla="*/ 914400 h 985344"/>
              <a:gd name="connsiteX67" fmla="*/ 2656490 w 4162097"/>
              <a:gd name="connsiteY67" fmla="*/ 977462 h 985344"/>
              <a:gd name="connsiteX68" fmla="*/ 2680138 w 4162097"/>
              <a:gd name="connsiteY68" fmla="*/ 985344 h 985344"/>
              <a:gd name="connsiteX69" fmla="*/ 2916621 w 4162097"/>
              <a:gd name="connsiteY69" fmla="*/ 969579 h 985344"/>
              <a:gd name="connsiteX70" fmla="*/ 2948152 w 4162097"/>
              <a:gd name="connsiteY70" fmla="*/ 953813 h 985344"/>
              <a:gd name="connsiteX71" fmla="*/ 2979683 w 4162097"/>
              <a:gd name="connsiteY71" fmla="*/ 922282 h 985344"/>
              <a:gd name="connsiteX72" fmla="*/ 2987566 w 4162097"/>
              <a:gd name="connsiteY72" fmla="*/ 898634 h 985344"/>
              <a:gd name="connsiteX73" fmla="*/ 3034862 w 4162097"/>
              <a:gd name="connsiteY73" fmla="*/ 851337 h 985344"/>
              <a:gd name="connsiteX74" fmla="*/ 3042745 w 4162097"/>
              <a:gd name="connsiteY74" fmla="*/ 827689 h 985344"/>
              <a:gd name="connsiteX75" fmla="*/ 3058511 w 4162097"/>
              <a:gd name="connsiteY75" fmla="*/ 804041 h 985344"/>
              <a:gd name="connsiteX76" fmla="*/ 3066393 w 4162097"/>
              <a:gd name="connsiteY76" fmla="*/ 772510 h 985344"/>
              <a:gd name="connsiteX77" fmla="*/ 3074276 w 4162097"/>
              <a:gd name="connsiteY77" fmla="*/ 748862 h 985344"/>
              <a:gd name="connsiteX78" fmla="*/ 3082159 w 4162097"/>
              <a:gd name="connsiteY78" fmla="*/ 717331 h 985344"/>
              <a:gd name="connsiteX79" fmla="*/ 3097924 w 4162097"/>
              <a:gd name="connsiteY79" fmla="*/ 670034 h 985344"/>
              <a:gd name="connsiteX80" fmla="*/ 3121573 w 4162097"/>
              <a:gd name="connsiteY80" fmla="*/ 646386 h 985344"/>
              <a:gd name="connsiteX81" fmla="*/ 3184635 w 4162097"/>
              <a:gd name="connsiteY81" fmla="*/ 583324 h 985344"/>
              <a:gd name="connsiteX82" fmla="*/ 3231931 w 4162097"/>
              <a:gd name="connsiteY82" fmla="*/ 536027 h 985344"/>
              <a:gd name="connsiteX83" fmla="*/ 3287111 w 4162097"/>
              <a:gd name="connsiteY83" fmla="*/ 504496 h 985344"/>
              <a:gd name="connsiteX84" fmla="*/ 3302876 w 4162097"/>
              <a:gd name="connsiteY84" fmla="*/ 480848 h 985344"/>
              <a:gd name="connsiteX85" fmla="*/ 3373821 w 4162097"/>
              <a:gd name="connsiteY85" fmla="*/ 425668 h 985344"/>
              <a:gd name="connsiteX86" fmla="*/ 3397469 w 4162097"/>
              <a:gd name="connsiteY86" fmla="*/ 409903 h 985344"/>
              <a:gd name="connsiteX87" fmla="*/ 3421118 w 4162097"/>
              <a:gd name="connsiteY87" fmla="*/ 394137 h 985344"/>
              <a:gd name="connsiteX88" fmla="*/ 3484180 w 4162097"/>
              <a:gd name="connsiteY88" fmla="*/ 362606 h 985344"/>
              <a:gd name="connsiteX89" fmla="*/ 3539359 w 4162097"/>
              <a:gd name="connsiteY89" fmla="*/ 331075 h 985344"/>
              <a:gd name="connsiteX90" fmla="*/ 3586655 w 4162097"/>
              <a:gd name="connsiteY90" fmla="*/ 299544 h 985344"/>
              <a:gd name="connsiteX91" fmla="*/ 3657600 w 4162097"/>
              <a:gd name="connsiteY91" fmla="*/ 275896 h 985344"/>
              <a:gd name="connsiteX92" fmla="*/ 3681249 w 4162097"/>
              <a:gd name="connsiteY92" fmla="*/ 268013 h 985344"/>
              <a:gd name="connsiteX93" fmla="*/ 3704897 w 4162097"/>
              <a:gd name="connsiteY93" fmla="*/ 252248 h 985344"/>
              <a:gd name="connsiteX94" fmla="*/ 3767959 w 4162097"/>
              <a:gd name="connsiteY94" fmla="*/ 236482 h 985344"/>
              <a:gd name="connsiteX95" fmla="*/ 3815255 w 4162097"/>
              <a:gd name="connsiteY95" fmla="*/ 228600 h 985344"/>
              <a:gd name="connsiteX96" fmla="*/ 4020207 w 4162097"/>
              <a:gd name="connsiteY96" fmla="*/ 220717 h 985344"/>
              <a:gd name="connsiteX97" fmla="*/ 4162097 w 4162097"/>
              <a:gd name="connsiteY97" fmla="*/ 212834 h 9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162097" h="985344">
                <a:moveTo>
                  <a:pt x="0" y="480848"/>
                </a:moveTo>
                <a:cubicBezTo>
                  <a:pt x="23648" y="499241"/>
                  <a:pt x="42523" y="526553"/>
                  <a:pt x="70945" y="536027"/>
                </a:cubicBezTo>
                <a:cubicBezTo>
                  <a:pt x="78828" y="538655"/>
                  <a:pt x="87330" y="539875"/>
                  <a:pt x="94593" y="543910"/>
                </a:cubicBezTo>
                <a:cubicBezTo>
                  <a:pt x="111156" y="553112"/>
                  <a:pt x="124297" y="568404"/>
                  <a:pt x="141890" y="575441"/>
                </a:cubicBezTo>
                <a:cubicBezTo>
                  <a:pt x="149554" y="578507"/>
                  <a:pt x="191055" y="596001"/>
                  <a:pt x="204952" y="599089"/>
                </a:cubicBezTo>
                <a:cubicBezTo>
                  <a:pt x="220555" y="602556"/>
                  <a:pt x="236483" y="604344"/>
                  <a:pt x="252249" y="606972"/>
                </a:cubicBezTo>
                <a:cubicBezTo>
                  <a:pt x="268014" y="612227"/>
                  <a:pt x="283195" y="619764"/>
                  <a:pt x="299545" y="622737"/>
                </a:cubicBezTo>
                <a:cubicBezTo>
                  <a:pt x="417385" y="644163"/>
                  <a:pt x="356979" y="636063"/>
                  <a:pt x="480849" y="646386"/>
                </a:cubicBezTo>
                <a:cubicBezTo>
                  <a:pt x="492429" y="645662"/>
                  <a:pt x="591242" y="650310"/>
                  <a:pt x="630621" y="630620"/>
                </a:cubicBezTo>
                <a:cubicBezTo>
                  <a:pt x="639095" y="626383"/>
                  <a:pt x="645561" y="618587"/>
                  <a:pt x="654269" y="614855"/>
                </a:cubicBezTo>
                <a:cubicBezTo>
                  <a:pt x="664227" y="610587"/>
                  <a:pt x="675423" y="610085"/>
                  <a:pt x="685800" y="606972"/>
                </a:cubicBezTo>
                <a:cubicBezTo>
                  <a:pt x="701718" y="602197"/>
                  <a:pt x="717331" y="596461"/>
                  <a:pt x="733097" y="591206"/>
                </a:cubicBezTo>
                <a:lnTo>
                  <a:pt x="756745" y="583324"/>
                </a:lnTo>
                <a:cubicBezTo>
                  <a:pt x="764628" y="578069"/>
                  <a:pt x="773694" y="574257"/>
                  <a:pt x="780393" y="567558"/>
                </a:cubicBezTo>
                <a:cubicBezTo>
                  <a:pt x="787092" y="560859"/>
                  <a:pt x="788761" y="549828"/>
                  <a:pt x="796159" y="543910"/>
                </a:cubicBezTo>
                <a:cubicBezTo>
                  <a:pt x="802647" y="538719"/>
                  <a:pt x="811924" y="538655"/>
                  <a:pt x="819807" y="536027"/>
                </a:cubicBezTo>
                <a:lnTo>
                  <a:pt x="867104" y="488731"/>
                </a:lnTo>
                <a:cubicBezTo>
                  <a:pt x="874987" y="480848"/>
                  <a:pt x="880176" y="468607"/>
                  <a:pt x="890752" y="465082"/>
                </a:cubicBezTo>
                <a:lnTo>
                  <a:pt x="914400" y="457200"/>
                </a:lnTo>
                <a:cubicBezTo>
                  <a:pt x="922283" y="451945"/>
                  <a:pt x="930771" y="447499"/>
                  <a:pt x="938049" y="441434"/>
                </a:cubicBezTo>
                <a:cubicBezTo>
                  <a:pt x="946613" y="434297"/>
                  <a:pt x="951952" y="423200"/>
                  <a:pt x="961697" y="417786"/>
                </a:cubicBezTo>
                <a:cubicBezTo>
                  <a:pt x="1011670" y="390023"/>
                  <a:pt x="998763" y="416369"/>
                  <a:pt x="1032642" y="386255"/>
                </a:cubicBezTo>
                <a:cubicBezTo>
                  <a:pt x="1131187" y="298659"/>
                  <a:pt x="1048640" y="371786"/>
                  <a:pt x="1095704" y="315310"/>
                </a:cubicBezTo>
                <a:cubicBezTo>
                  <a:pt x="1146279" y="254621"/>
                  <a:pt x="1095977" y="326724"/>
                  <a:pt x="1135118" y="268013"/>
                </a:cubicBezTo>
                <a:cubicBezTo>
                  <a:pt x="1143018" y="244310"/>
                  <a:pt x="1141785" y="241094"/>
                  <a:pt x="1158766" y="220717"/>
                </a:cubicBezTo>
                <a:cubicBezTo>
                  <a:pt x="1165903" y="212153"/>
                  <a:pt x="1175277" y="205632"/>
                  <a:pt x="1182414" y="197068"/>
                </a:cubicBezTo>
                <a:cubicBezTo>
                  <a:pt x="1200589" y="175258"/>
                  <a:pt x="1195923" y="167042"/>
                  <a:pt x="1221828" y="149772"/>
                </a:cubicBezTo>
                <a:cubicBezTo>
                  <a:pt x="1292929" y="102371"/>
                  <a:pt x="1194705" y="188140"/>
                  <a:pt x="1269124" y="126124"/>
                </a:cubicBezTo>
                <a:cubicBezTo>
                  <a:pt x="1308490" y="93320"/>
                  <a:pt x="1274862" y="108445"/>
                  <a:pt x="1316421" y="94593"/>
                </a:cubicBezTo>
                <a:cubicBezTo>
                  <a:pt x="1324304" y="89338"/>
                  <a:pt x="1332791" y="84892"/>
                  <a:pt x="1340069" y="78827"/>
                </a:cubicBezTo>
                <a:cubicBezTo>
                  <a:pt x="1348633" y="71690"/>
                  <a:pt x="1354442" y="61363"/>
                  <a:pt x="1363718" y="55179"/>
                </a:cubicBezTo>
                <a:cubicBezTo>
                  <a:pt x="1370632" y="50570"/>
                  <a:pt x="1379729" y="50569"/>
                  <a:pt x="1387366" y="47296"/>
                </a:cubicBezTo>
                <a:cubicBezTo>
                  <a:pt x="1398167" y="42667"/>
                  <a:pt x="1408096" y="36160"/>
                  <a:pt x="1418897" y="31531"/>
                </a:cubicBezTo>
                <a:cubicBezTo>
                  <a:pt x="1426534" y="28258"/>
                  <a:pt x="1435113" y="27364"/>
                  <a:pt x="1442545" y="23648"/>
                </a:cubicBezTo>
                <a:cubicBezTo>
                  <a:pt x="1503658" y="-6910"/>
                  <a:pt x="1430409" y="19808"/>
                  <a:pt x="1489842" y="0"/>
                </a:cubicBezTo>
                <a:cubicBezTo>
                  <a:pt x="1539766" y="2627"/>
                  <a:pt x="1589826" y="3356"/>
                  <a:pt x="1639614" y="7882"/>
                </a:cubicBezTo>
                <a:cubicBezTo>
                  <a:pt x="1647889" y="8634"/>
                  <a:pt x="1655999" y="11730"/>
                  <a:pt x="1663262" y="15765"/>
                </a:cubicBezTo>
                <a:cubicBezTo>
                  <a:pt x="1679825" y="24967"/>
                  <a:pt x="1694793" y="36786"/>
                  <a:pt x="1710559" y="47296"/>
                </a:cubicBezTo>
                <a:cubicBezTo>
                  <a:pt x="1718442" y="52551"/>
                  <a:pt x="1727508" y="56363"/>
                  <a:pt x="1734207" y="63062"/>
                </a:cubicBezTo>
                <a:cubicBezTo>
                  <a:pt x="1742090" y="70945"/>
                  <a:pt x="1749291" y="79573"/>
                  <a:pt x="1757855" y="86710"/>
                </a:cubicBezTo>
                <a:cubicBezTo>
                  <a:pt x="1765133" y="92775"/>
                  <a:pt x="1773795" y="96968"/>
                  <a:pt x="1781504" y="102475"/>
                </a:cubicBezTo>
                <a:cubicBezTo>
                  <a:pt x="1792195" y="110111"/>
                  <a:pt x="1803060" y="117574"/>
                  <a:pt x="1813035" y="126124"/>
                </a:cubicBezTo>
                <a:cubicBezTo>
                  <a:pt x="1821499" y="133379"/>
                  <a:pt x="1827883" y="142928"/>
                  <a:pt x="1836683" y="149772"/>
                </a:cubicBezTo>
                <a:cubicBezTo>
                  <a:pt x="1851640" y="161405"/>
                  <a:pt x="1868214" y="170793"/>
                  <a:pt x="1883980" y="181303"/>
                </a:cubicBezTo>
                <a:cubicBezTo>
                  <a:pt x="1891863" y="186558"/>
                  <a:pt x="1900929" y="190369"/>
                  <a:pt x="1907628" y="197068"/>
                </a:cubicBezTo>
                <a:cubicBezTo>
                  <a:pt x="1928033" y="217474"/>
                  <a:pt x="1950284" y="242818"/>
                  <a:pt x="1978573" y="252248"/>
                </a:cubicBezTo>
                <a:lnTo>
                  <a:pt x="2002221" y="260131"/>
                </a:lnTo>
                <a:cubicBezTo>
                  <a:pt x="2010104" y="268014"/>
                  <a:pt x="2017069" y="276935"/>
                  <a:pt x="2025869" y="283779"/>
                </a:cubicBezTo>
                <a:cubicBezTo>
                  <a:pt x="2040826" y="295412"/>
                  <a:pt x="2057400" y="304800"/>
                  <a:pt x="2073166" y="315310"/>
                </a:cubicBezTo>
                <a:cubicBezTo>
                  <a:pt x="2081049" y="320565"/>
                  <a:pt x="2090115" y="324376"/>
                  <a:pt x="2096814" y="331075"/>
                </a:cubicBezTo>
                <a:cubicBezTo>
                  <a:pt x="2150810" y="385071"/>
                  <a:pt x="2125559" y="366005"/>
                  <a:pt x="2167759" y="394137"/>
                </a:cubicBezTo>
                <a:cubicBezTo>
                  <a:pt x="2202601" y="446403"/>
                  <a:pt x="2161653" y="388329"/>
                  <a:pt x="2207173" y="441434"/>
                </a:cubicBezTo>
                <a:cubicBezTo>
                  <a:pt x="2215723" y="451409"/>
                  <a:pt x="2221002" y="464237"/>
                  <a:pt x="2230821" y="472965"/>
                </a:cubicBezTo>
                <a:cubicBezTo>
                  <a:pt x="2244983" y="485553"/>
                  <a:pt x="2262960" y="493127"/>
                  <a:pt x="2278118" y="504496"/>
                </a:cubicBezTo>
                <a:cubicBezTo>
                  <a:pt x="2288628" y="512379"/>
                  <a:pt x="2299674" y="519594"/>
                  <a:pt x="2309649" y="528144"/>
                </a:cubicBezTo>
                <a:cubicBezTo>
                  <a:pt x="2362757" y="573666"/>
                  <a:pt x="2304678" y="532714"/>
                  <a:pt x="2356945" y="567558"/>
                </a:cubicBezTo>
                <a:cubicBezTo>
                  <a:pt x="2362200" y="575441"/>
                  <a:pt x="2366012" y="584507"/>
                  <a:pt x="2372711" y="591206"/>
                </a:cubicBezTo>
                <a:cubicBezTo>
                  <a:pt x="2379410" y="597905"/>
                  <a:pt x="2390441" y="599574"/>
                  <a:pt x="2396359" y="606972"/>
                </a:cubicBezTo>
                <a:cubicBezTo>
                  <a:pt x="2401550" y="613460"/>
                  <a:pt x="2399633" y="623706"/>
                  <a:pt x="2404242" y="630620"/>
                </a:cubicBezTo>
                <a:cubicBezTo>
                  <a:pt x="2410426" y="639895"/>
                  <a:pt x="2420007" y="646385"/>
                  <a:pt x="2427890" y="654268"/>
                </a:cubicBezTo>
                <a:cubicBezTo>
                  <a:pt x="2456639" y="740514"/>
                  <a:pt x="2410790" y="609882"/>
                  <a:pt x="2451538" y="701565"/>
                </a:cubicBezTo>
                <a:cubicBezTo>
                  <a:pt x="2458287" y="716751"/>
                  <a:pt x="2458086" y="735034"/>
                  <a:pt x="2467304" y="748862"/>
                </a:cubicBezTo>
                <a:cubicBezTo>
                  <a:pt x="2472559" y="756745"/>
                  <a:pt x="2478832" y="764036"/>
                  <a:pt x="2483069" y="772510"/>
                </a:cubicBezTo>
                <a:cubicBezTo>
                  <a:pt x="2495391" y="797153"/>
                  <a:pt x="2486214" y="803084"/>
                  <a:pt x="2506718" y="827689"/>
                </a:cubicBezTo>
                <a:cubicBezTo>
                  <a:pt x="2512783" y="834967"/>
                  <a:pt x="2522483" y="838200"/>
                  <a:pt x="2530366" y="843455"/>
                </a:cubicBezTo>
                <a:cubicBezTo>
                  <a:pt x="2569511" y="902173"/>
                  <a:pt x="2519197" y="830051"/>
                  <a:pt x="2569780" y="890751"/>
                </a:cubicBezTo>
                <a:cubicBezTo>
                  <a:pt x="2575845" y="898029"/>
                  <a:pt x="2579251" y="907319"/>
                  <a:pt x="2585545" y="914400"/>
                </a:cubicBezTo>
                <a:cubicBezTo>
                  <a:pt x="2602253" y="933196"/>
                  <a:pt x="2630136" y="964285"/>
                  <a:pt x="2656490" y="977462"/>
                </a:cubicBezTo>
                <a:cubicBezTo>
                  <a:pt x="2663922" y="981178"/>
                  <a:pt x="2672255" y="982717"/>
                  <a:pt x="2680138" y="985344"/>
                </a:cubicBezTo>
                <a:cubicBezTo>
                  <a:pt x="2758966" y="980089"/>
                  <a:pt x="2838159" y="978810"/>
                  <a:pt x="2916621" y="969579"/>
                </a:cubicBezTo>
                <a:cubicBezTo>
                  <a:pt x="2928291" y="968206"/>
                  <a:pt x="2938751" y="960864"/>
                  <a:pt x="2948152" y="953813"/>
                </a:cubicBezTo>
                <a:cubicBezTo>
                  <a:pt x="2960043" y="944895"/>
                  <a:pt x="2969173" y="932792"/>
                  <a:pt x="2979683" y="922282"/>
                </a:cubicBezTo>
                <a:cubicBezTo>
                  <a:pt x="2982311" y="914399"/>
                  <a:pt x="2982465" y="905193"/>
                  <a:pt x="2987566" y="898634"/>
                </a:cubicBezTo>
                <a:cubicBezTo>
                  <a:pt x="3001254" y="881035"/>
                  <a:pt x="3034862" y="851337"/>
                  <a:pt x="3034862" y="851337"/>
                </a:cubicBezTo>
                <a:cubicBezTo>
                  <a:pt x="3037490" y="843454"/>
                  <a:pt x="3039029" y="835121"/>
                  <a:pt x="3042745" y="827689"/>
                </a:cubicBezTo>
                <a:cubicBezTo>
                  <a:pt x="3046982" y="819215"/>
                  <a:pt x="3054779" y="812749"/>
                  <a:pt x="3058511" y="804041"/>
                </a:cubicBezTo>
                <a:cubicBezTo>
                  <a:pt x="3062779" y="794083"/>
                  <a:pt x="3063417" y="782927"/>
                  <a:pt x="3066393" y="772510"/>
                </a:cubicBezTo>
                <a:cubicBezTo>
                  <a:pt x="3068676" y="764521"/>
                  <a:pt x="3071993" y="756851"/>
                  <a:pt x="3074276" y="748862"/>
                </a:cubicBezTo>
                <a:cubicBezTo>
                  <a:pt x="3077252" y="738445"/>
                  <a:pt x="3079046" y="727708"/>
                  <a:pt x="3082159" y="717331"/>
                </a:cubicBezTo>
                <a:cubicBezTo>
                  <a:pt x="3086934" y="701413"/>
                  <a:pt x="3086173" y="681785"/>
                  <a:pt x="3097924" y="670034"/>
                </a:cubicBezTo>
                <a:lnTo>
                  <a:pt x="3121573" y="646386"/>
                </a:lnTo>
                <a:cubicBezTo>
                  <a:pt x="3157611" y="574309"/>
                  <a:pt x="3108535" y="659426"/>
                  <a:pt x="3184635" y="583324"/>
                </a:cubicBezTo>
                <a:cubicBezTo>
                  <a:pt x="3200400" y="567558"/>
                  <a:pt x="3211989" y="545998"/>
                  <a:pt x="3231931" y="536027"/>
                </a:cubicBezTo>
                <a:cubicBezTo>
                  <a:pt x="3271936" y="516025"/>
                  <a:pt x="3253685" y="526780"/>
                  <a:pt x="3287111" y="504496"/>
                </a:cubicBezTo>
                <a:cubicBezTo>
                  <a:pt x="3292366" y="496613"/>
                  <a:pt x="3296811" y="488126"/>
                  <a:pt x="3302876" y="480848"/>
                </a:cubicBezTo>
                <a:cubicBezTo>
                  <a:pt x="3326029" y="453064"/>
                  <a:pt x="3340864" y="447640"/>
                  <a:pt x="3373821" y="425668"/>
                </a:cubicBezTo>
                <a:lnTo>
                  <a:pt x="3397469" y="409903"/>
                </a:lnTo>
                <a:cubicBezTo>
                  <a:pt x="3405352" y="404648"/>
                  <a:pt x="3412644" y="398374"/>
                  <a:pt x="3421118" y="394137"/>
                </a:cubicBezTo>
                <a:cubicBezTo>
                  <a:pt x="3442139" y="383627"/>
                  <a:pt x="3464625" y="375642"/>
                  <a:pt x="3484180" y="362606"/>
                </a:cubicBezTo>
                <a:cubicBezTo>
                  <a:pt x="3565998" y="308062"/>
                  <a:pt x="3439329" y="391094"/>
                  <a:pt x="3539359" y="331075"/>
                </a:cubicBezTo>
                <a:cubicBezTo>
                  <a:pt x="3555606" y="321326"/>
                  <a:pt x="3568680" y="305536"/>
                  <a:pt x="3586655" y="299544"/>
                </a:cubicBezTo>
                <a:lnTo>
                  <a:pt x="3657600" y="275896"/>
                </a:lnTo>
                <a:cubicBezTo>
                  <a:pt x="3665483" y="273268"/>
                  <a:pt x="3674335" y="272622"/>
                  <a:pt x="3681249" y="268013"/>
                </a:cubicBezTo>
                <a:cubicBezTo>
                  <a:pt x="3689132" y="262758"/>
                  <a:pt x="3696423" y="256485"/>
                  <a:pt x="3704897" y="252248"/>
                </a:cubicBezTo>
                <a:cubicBezTo>
                  <a:pt x="3720526" y="244433"/>
                  <a:pt x="3753823" y="239052"/>
                  <a:pt x="3767959" y="236482"/>
                </a:cubicBezTo>
                <a:cubicBezTo>
                  <a:pt x="3783684" y="233623"/>
                  <a:pt x="3799303" y="229597"/>
                  <a:pt x="3815255" y="228600"/>
                </a:cubicBezTo>
                <a:cubicBezTo>
                  <a:pt x="3883490" y="224335"/>
                  <a:pt x="3951910" y="223822"/>
                  <a:pt x="4020207" y="220717"/>
                </a:cubicBezTo>
                <a:cubicBezTo>
                  <a:pt x="4067528" y="218566"/>
                  <a:pt x="4162097" y="212834"/>
                  <a:pt x="4162097" y="21283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7139174-54E4-4AD2-AD24-A553A75E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1000"/>
            <a:ext cx="2330450" cy="584775"/>
          </a:xfrm>
        </p:spPr>
        <p:txBody>
          <a:bodyPr/>
          <a:lstStyle/>
          <a:p>
            <a:r>
              <a:rPr lang="en-US" dirty="0"/>
              <a:t>DNN</a:t>
            </a:r>
            <a:br>
              <a:rPr lang="en-US" dirty="0"/>
            </a:br>
            <a:r>
              <a:rPr lang="en-US" dirty="0"/>
              <a:t>architectures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3DBB03-FEAC-4F3A-B081-C1CC5606753D}"/>
              </a:ext>
            </a:extLst>
          </p:cNvPr>
          <p:cNvGrpSpPr/>
          <p:nvPr/>
        </p:nvGrpSpPr>
        <p:grpSpPr>
          <a:xfrm>
            <a:off x="914911" y="2022534"/>
            <a:ext cx="898940" cy="1015663"/>
            <a:chOff x="764628" y="1930268"/>
            <a:chExt cx="925966" cy="1015663"/>
          </a:xfrm>
          <a:effectLst>
            <a:glow rad="342900">
              <a:schemeClr val="bg1">
                <a:alpha val="20000"/>
              </a:schemeClr>
            </a:glo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0725CD-F483-4E2E-9FA4-D327CB50E466}"/>
                </a:ext>
              </a:extLst>
            </p:cNvPr>
            <p:cNvGrpSpPr/>
            <p:nvPr/>
          </p:nvGrpSpPr>
          <p:grpSpPr>
            <a:xfrm>
              <a:off x="764628" y="1985489"/>
              <a:ext cx="925966" cy="925966"/>
              <a:chOff x="764628" y="1985489"/>
              <a:chExt cx="925966" cy="925966"/>
            </a:xfrm>
          </p:grpSpPr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74D996E5-2CD4-46D6-967E-A54652F8C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628" y="1985489"/>
                <a:ext cx="925966" cy="92596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glow rad="292100">
                  <a:schemeClr val="bg1">
                    <a:alpha val="40000"/>
                  </a:schemeClr>
                </a:glo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1538A97-1BBE-4EA4-8896-FD8C22C6799E}"/>
                  </a:ext>
                </a:extLst>
              </p:cNvPr>
              <p:cNvSpPr/>
              <p:nvPr/>
            </p:nvSpPr>
            <p:spPr>
              <a:xfrm>
                <a:off x="826995" y="2046148"/>
                <a:ext cx="810413" cy="810413"/>
              </a:xfrm>
              <a:prstGeom prst="ellipse">
                <a:avLst/>
              </a:prstGeom>
              <a:solidFill>
                <a:srgbClr val="005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95E2DE-F678-48C7-93C0-5DE0E24A55CC}"/>
                  </a:ext>
                </a:extLst>
              </p:cNvPr>
              <p:cNvSpPr/>
              <p:nvPr/>
            </p:nvSpPr>
            <p:spPr>
              <a:xfrm>
                <a:off x="869983" y="2089137"/>
                <a:ext cx="724436" cy="724436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2">
                      <a:lumMod val="5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E371338-E8F5-48EA-B1DA-03E7B0B8F88A}"/>
                  </a:ext>
                </a:extLst>
              </p:cNvPr>
              <p:cNvSpPr/>
              <p:nvPr/>
            </p:nvSpPr>
            <p:spPr>
              <a:xfrm>
                <a:off x="811071" y="2028885"/>
                <a:ext cx="837818" cy="837818"/>
              </a:xfrm>
              <a:prstGeom prst="ellipse">
                <a:avLst/>
              </a:prstGeom>
              <a:noFill/>
              <a:ln>
                <a:solidFill>
                  <a:srgbClr val="7F8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58A902-F206-4CA1-99E5-4CCCCDB77C7D}"/>
                </a:ext>
              </a:extLst>
            </p:cNvPr>
            <p:cNvSpPr txBox="1"/>
            <p:nvPr/>
          </p:nvSpPr>
          <p:spPr>
            <a:xfrm>
              <a:off x="778576" y="1930268"/>
              <a:ext cx="849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>
                  <a:solidFill>
                    <a:schemeClr val="accent2">
                      <a:lumMod val="50000"/>
                    </a:schemeClr>
                  </a:solidFill>
                  <a:effectLst>
                    <a:glow rad="38100">
                      <a:schemeClr val="bg1">
                        <a:alpha val="6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580DBE3-9584-4A32-934D-EF523698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325" y="1965140"/>
            <a:ext cx="3571875" cy="1924050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8F18838-6526-4FF2-805A-2870ECE915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0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A99B-F35B-4674-9204-DA387D4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Algorithms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784B50-CDB0-42C0-91F5-8DE757A8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17050"/>
              </p:ext>
            </p:extLst>
          </p:nvPr>
        </p:nvGraphicFramePr>
        <p:xfrm>
          <a:off x="213276" y="993154"/>
          <a:ext cx="8836976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22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95140">
                <a:tc>
                  <a:txBody>
                    <a:bodyPr/>
                    <a:lstStyle/>
                    <a:p>
                      <a:r>
                        <a:rPr lang="en-US" sz="12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Problem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Average predictive 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Perform well</a:t>
                      </a:r>
                      <a:r>
                        <a:rPr lang="en-US" sz="1200" b="1" baseline="0" dirty="0"/>
                        <a:t> on small data sets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Predictive accuracy </a:t>
                      </a:r>
                      <a:r>
                        <a:rPr lang="en-US" sz="1200" b="1" baseline="0" dirty="0"/>
                        <a:t>for very-large data sets (10B rows)</a:t>
                      </a:r>
                      <a:endParaRPr lang="en-US" sz="1200" b="1" dirty="0"/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Handles lots of irrelevant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Automatically learning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Lower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Lower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Either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  <a:r>
                        <a:rPr lang="en-US" sz="1200" baseline="0" dirty="0"/>
                        <a:t> Forest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Either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Sort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Either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Hard</a:t>
                      </a:r>
                      <a:r>
                        <a:rPr lang="en-US" sz="1200" baseline="0" dirty="0"/>
                        <a:t> to do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Either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C9B50-E0AD-4255-A341-8EE8A2DFB3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233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0E76-3B3F-407B-B199-D771CEAB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altLang="en-US" dirty="0"/>
              <a:t>Bias and variance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F5165-8B2E-41D6-80D1-DAE557CA62F4}"/>
              </a:ext>
            </a:extLst>
          </p:cNvPr>
          <p:cNvSpPr/>
          <p:nvPr/>
        </p:nvSpPr>
        <p:spPr>
          <a:xfrm>
            <a:off x="2509422" y="4648822"/>
            <a:ext cx="405110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700" dirty="0">
                <a:cs typeface="Arial" charset="0"/>
                <a:hlinkClick r:id="rId2"/>
              </a:rPr>
              <a:t>Image source: blog.fliptop.com/blog/2015/03/02/bias-variance-and-overfitting-machine-learning-overview/</a:t>
            </a:r>
            <a:endParaRPr lang="en-US" sz="16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220E7F-D994-4398-9997-32CC51D0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600" y="982922"/>
            <a:ext cx="3643600" cy="30877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5696F-EFFC-483D-8BE9-B7B12901F8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737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78E8-C052-499B-889F-5035DE8D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Underfitting and overfitting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77AE7-158D-4FA5-9B3D-4487140E5F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Underfitting</a:t>
            </a:r>
          </a:p>
          <a:p>
            <a:pPr lvl="1"/>
            <a:r>
              <a:rPr lang="en-US" altLang="en-US" sz="2000" dirty="0"/>
              <a:t>ML model does not describe the data well enough</a:t>
            </a:r>
          </a:p>
          <a:p>
            <a:endParaRPr lang="en-US" altLang="en-US" sz="2400" dirty="0"/>
          </a:p>
          <a:p>
            <a:r>
              <a:rPr lang="en-US" altLang="en-US" sz="2400" dirty="0"/>
              <a:t>Overfitting</a:t>
            </a:r>
          </a:p>
          <a:p>
            <a:pPr lvl="1"/>
            <a:r>
              <a:rPr lang="en-US" altLang="en-US" sz="2000" dirty="0"/>
              <a:t>ML model describes the data well but also captures the noise</a:t>
            </a:r>
          </a:p>
          <a:p>
            <a:pPr lvl="1"/>
            <a:endParaRPr lang="en-US" altLang="en-US" sz="2000" dirty="0"/>
          </a:p>
          <a:p>
            <a:r>
              <a:rPr lang="en-US" altLang="en-US" sz="2400" dirty="0"/>
              <a:t>Overfitting is often a bigger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39A28-6B1F-4260-9314-4560B4BB26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515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1A44-90F2-46C0-B4A3-15F9646F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Overfitting in DNN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A2F0C-8C00-4916-A56D-3A1C742388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Georgia" panose="02040502050405020303" pitchFamily="18" charset="0"/>
              </a:rPr>
              <a:t>How big is your data?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Small-medium data: cross validation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Big data: early stopping</a:t>
            </a:r>
          </a:p>
          <a:p>
            <a:endParaRPr lang="en-US" altLang="en-US" dirty="0">
              <a:latin typeface="Georgia" panose="02040502050405020303" pitchFamily="18" charset="0"/>
            </a:endParaRPr>
          </a:p>
          <a:p>
            <a:r>
              <a:rPr lang="en-US" altLang="en-US" dirty="0">
                <a:latin typeface="Georgia" panose="02040502050405020303" pitchFamily="18" charset="0"/>
              </a:rPr>
              <a:t>Reduce feature or reduce its weight?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Variable/feature selection/reduction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Regularization</a:t>
            </a:r>
          </a:p>
          <a:p>
            <a:endParaRPr lang="en-US" dirty="0"/>
          </a:p>
          <a:p>
            <a:r>
              <a:rPr lang="en-US" dirty="0"/>
              <a:t>Pruning: reduce the model complexity</a:t>
            </a:r>
          </a:p>
          <a:p>
            <a:endParaRPr lang="en-US" dirty="0"/>
          </a:p>
          <a:p>
            <a:r>
              <a:rPr lang="en-US" dirty="0"/>
              <a:t>DNN with big data = overfitting is less severe (you have seen it 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05089-2E3E-44B5-A8A7-080E94F04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86" y="1016459"/>
            <a:ext cx="3406314" cy="2891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8A9E69-E9E1-4BFD-B0F8-0D3500EFF490}"/>
              </a:ext>
            </a:extLst>
          </p:cNvPr>
          <p:cNvSpPr/>
          <p:nvPr/>
        </p:nvSpPr>
        <p:spPr>
          <a:xfrm>
            <a:off x="5196722" y="3758508"/>
            <a:ext cx="382348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" dirty="0">
                <a:cs typeface="Arial" charset="0"/>
                <a:hlinkClick r:id="rId3"/>
              </a:rPr>
              <a:t>Image source: blog.fliptop.com/blog/2015/03/02/bias-variance-and-overfitting-machine-learning-overview/</a:t>
            </a:r>
            <a:r>
              <a:rPr lang="en-US" altLang="en-US" sz="600" dirty="0">
                <a:cs typeface="Arial" charset="0"/>
              </a:rPr>
              <a:t> </a:t>
            </a:r>
            <a:endParaRPr lang="en-US" sz="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519F-1310-46CF-8681-A735BBDAA4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533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C758-9668-4080-93A6-FBDFF18D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8ED6E-82C1-4F18-A60A-87F60D1FA0F8}"/>
              </a:ext>
            </a:extLst>
          </p:cNvPr>
          <p:cNvGrpSpPr/>
          <p:nvPr/>
        </p:nvGrpSpPr>
        <p:grpSpPr>
          <a:xfrm>
            <a:off x="77228" y="797919"/>
            <a:ext cx="3314186" cy="3714127"/>
            <a:chOff x="853218" y="887074"/>
            <a:chExt cx="3314186" cy="3714127"/>
          </a:xfrm>
        </p:grpSpPr>
        <p:sp>
          <p:nvSpPr>
            <p:cNvPr id="6" name="Trapezoid 13">
              <a:extLst>
                <a:ext uri="{FF2B5EF4-FFF2-40B4-BE49-F238E27FC236}">
                  <a16:creationId xmlns:a16="http://schemas.microsoft.com/office/drawing/2014/main" id="{989A1E08-F8ED-4125-A965-67A81EA346A2}"/>
                </a:ext>
              </a:extLst>
            </p:cNvPr>
            <p:cNvSpPr/>
            <p:nvPr/>
          </p:nvSpPr>
          <p:spPr>
            <a:xfrm rot="5400000">
              <a:off x="1652005" y="2085803"/>
              <a:ext cx="3344875" cy="1685922"/>
            </a:xfrm>
            <a:custGeom>
              <a:avLst/>
              <a:gdLst>
                <a:gd name="connsiteX0" fmla="*/ 0 w 3625872"/>
                <a:gd name="connsiteY0" fmla="*/ 3032425 h 3032425"/>
                <a:gd name="connsiteX1" fmla="*/ 806746 w 3625872"/>
                <a:gd name="connsiteY1" fmla="*/ 0 h 3032425"/>
                <a:gd name="connsiteX2" fmla="*/ 2819126 w 3625872"/>
                <a:gd name="connsiteY2" fmla="*/ 0 h 3032425"/>
                <a:gd name="connsiteX3" fmla="*/ 3625872 w 3625872"/>
                <a:gd name="connsiteY3" fmla="*/ 3032425 h 3032425"/>
                <a:gd name="connsiteX4" fmla="*/ 0 w 3625872"/>
                <a:gd name="connsiteY4" fmla="*/ 3032425 h 3032425"/>
                <a:gd name="connsiteX0" fmla="*/ 0 w 3619675"/>
                <a:gd name="connsiteY0" fmla="*/ 3032425 h 3032425"/>
                <a:gd name="connsiteX1" fmla="*/ 806746 w 3619675"/>
                <a:gd name="connsiteY1" fmla="*/ 0 h 3032425"/>
                <a:gd name="connsiteX2" fmla="*/ 2819126 w 3619675"/>
                <a:gd name="connsiteY2" fmla="*/ 0 h 3032425"/>
                <a:gd name="connsiteX3" fmla="*/ 3619675 w 3619675"/>
                <a:gd name="connsiteY3" fmla="*/ 2973531 h 3032425"/>
                <a:gd name="connsiteX4" fmla="*/ 0 w 3619675"/>
                <a:gd name="connsiteY4" fmla="*/ 3032425 h 3032425"/>
                <a:gd name="connsiteX0" fmla="*/ 0 w 3619675"/>
                <a:gd name="connsiteY0" fmla="*/ 3016926 h 3016926"/>
                <a:gd name="connsiteX1" fmla="*/ 806746 w 3619675"/>
                <a:gd name="connsiteY1" fmla="*/ 0 h 3016926"/>
                <a:gd name="connsiteX2" fmla="*/ 2819126 w 3619675"/>
                <a:gd name="connsiteY2" fmla="*/ 0 h 3016926"/>
                <a:gd name="connsiteX3" fmla="*/ 3619675 w 3619675"/>
                <a:gd name="connsiteY3" fmla="*/ 2973531 h 3016926"/>
                <a:gd name="connsiteX4" fmla="*/ 0 w 3619675"/>
                <a:gd name="connsiteY4" fmla="*/ 3016926 h 3016926"/>
                <a:gd name="connsiteX0" fmla="*/ 0 w 3619675"/>
                <a:gd name="connsiteY0" fmla="*/ 3664760 h 3664760"/>
                <a:gd name="connsiteX1" fmla="*/ 806746 w 3619675"/>
                <a:gd name="connsiteY1" fmla="*/ 647834 h 3664760"/>
                <a:gd name="connsiteX2" fmla="*/ 2782477 w 3619675"/>
                <a:gd name="connsiteY2" fmla="*/ 0 h 3664760"/>
                <a:gd name="connsiteX3" fmla="*/ 3619675 w 3619675"/>
                <a:gd name="connsiteY3" fmla="*/ 3621365 h 3664760"/>
                <a:gd name="connsiteX4" fmla="*/ 0 w 3619675"/>
                <a:gd name="connsiteY4" fmla="*/ 3664760 h 3664760"/>
                <a:gd name="connsiteX0" fmla="*/ 0 w 3619675"/>
                <a:gd name="connsiteY0" fmla="*/ 3664760 h 3664760"/>
                <a:gd name="connsiteX1" fmla="*/ 806746 w 3619675"/>
                <a:gd name="connsiteY1" fmla="*/ 647834 h 3664760"/>
                <a:gd name="connsiteX2" fmla="*/ 2782477 w 3619675"/>
                <a:gd name="connsiteY2" fmla="*/ 0 h 3664760"/>
                <a:gd name="connsiteX3" fmla="*/ 3619675 w 3619675"/>
                <a:gd name="connsiteY3" fmla="*/ 3621365 h 3664760"/>
                <a:gd name="connsiteX4" fmla="*/ 0 w 3619675"/>
                <a:gd name="connsiteY4" fmla="*/ 3664760 h 3664760"/>
                <a:gd name="connsiteX0" fmla="*/ 0 w 3619675"/>
                <a:gd name="connsiteY0" fmla="*/ 3664760 h 3664760"/>
                <a:gd name="connsiteX1" fmla="*/ 806746 w 3619675"/>
                <a:gd name="connsiteY1" fmla="*/ 647834 h 3664760"/>
                <a:gd name="connsiteX2" fmla="*/ 2782477 w 3619675"/>
                <a:gd name="connsiteY2" fmla="*/ 0 h 3664760"/>
                <a:gd name="connsiteX3" fmla="*/ 3619675 w 3619675"/>
                <a:gd name="connsiteY3" fmla="*/ 3621365 h 3664760"/>
                <a:gd name="connsiteX4" fmla="*/ 0 w 3619675"/>
                <a:gd name="connsiteY4" fmla="*/ 3664760 h 3664760"/>
                <a:gd name="connsiteX0" fmla="*/ 0 w 3619675"/>
                <a:gd name="connsiteY0" fmla="*/ 3664760 h 3664760"/>
                <a:gd name="connsiteX1" fmla="*/ 843398 w 3619675"/>
                <a:gd name="connsiteY1" fmla="*/ 530044 h 3664760"/>
                <a:gd name="connsiteX2" fmla="*/ 2782477 w 3619675"/>
                <a:gd name="connsiteY2" fmla="*/ 0 h 3664760"/>
                <a:gd name="connsiteX3" fmla="*/ 3619675 w 3619675"/>
                <a:gd name="connsiteY3" fmla="*/ 3621365 h 3664760"/>
                <a:gd name="connsiteX4" fmla="*/ 0 w 3619675"/>
                <a:gd name="connsiteY4" fmla="*/ 3664760 h 366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675" h="3664760">
                  <a:moveTo>
                    <a:pt x="0" y="3664760"/>
                  </a:moveTo>
                  <a:lnTo>
                    <a:pt x="843398" y="530044"/>
                  </a:lnTo>
                  <a:cubicBezTo>
                    <a:pt x="1179466" y="1020826"/>
                    <a:pt x="2211860" y="1555781"/>
                    <a:pt x="2782477" y="0"/>
                  </a:cubicBezTo>
                  <a:lnTo>
                    <a:pt x="3619675" y="3621365"/>
                  </a:lnTo>
                  <a:lnTo>
                    <a:pt x="0" y="36647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4000">
                  <a:srgbClr val="003F6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88A9A6-AF80-41AF-977F-47AC762F82A4}"/>
                </a:ext>
              </a:extLst>
            </p:cNvPr>
            <p:cNvSpPr/>
            <p:nvPr/>
          </p:nvSpPr>
          <p:spPr>
            <a:xfrm>
              <a:off x="853218" y="1256326"/>
              <a:ext cx="1633416" cy="32890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E7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8" name="Round Same Side Corner Rectangle 176">
              <a:extLst>
                <a:ext uri="{FF2B5EF4-FFF2-40B4-BE49-F238E27FC236}">
                  <a16:creationId xmlns:a16="http://schemas.microsoft.com/office/drawing/2014/main" id="{E0C7C1D3-66B2-4F51-811E-257E1DEC6734}"/>
                </a:ext>
              </a:extLst>
            </p:cNvPr>
            <p:cNvSpPr/>
            <p:nvPr/>
          </p:nvSpPr>
          <p:spPr>
            <a:xfrm>
              <a:off x="853218" y="900033"/>
              <a:ext cx="1633416" cy="318548"/>
            </a:xfrm>
            <a:prstGeom prst="round2SameRect">
              <a:avLst/>
            </a:prstGeom>
            <a:solidFill>
              <a:srgbClr val="376488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CC00DE-18E2-4686-A40F-E64260BF4B47}"/>
                </a:ext>
              </a:extLst>
            </p:cNvPr>
            <p:cNvSpPr txBox="1"/>
            <p:nvPr/>
          </p:nvSpPr>
          <p:spPr>
            <a:xfrm>
              <a:off x="1378820" y="887074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Input</a:t>
              </a:r>
            </a:p>
          </p:txBody>
        </p:sp>
      </p:grpSp>
      <p:sp>
        <p:nvSpPr>
          <p:cNvPr id="10" name="Freeform 14">
            <a:extLst>
              <a:ext uri="{FF2B5EF4-FFF2-40B4-BE49-F238E27FC236}">
                <a16:creationId xmlns:a16="http://schemas.microsoft.com/office/drawing/2014/main" id="{B54527B6-5CC4-4577-B9E2-A4E350C9ADE7}"/>
              </a:ext>
            </a:extLst>
          </p:cNvPr>
          <p:cNvSpPr>
            <a:spLocks noChangeAspect="1"/>
          </p:cNvSpPr>
          <p:nvPr/>
        </p:nvSpPr>
        <p:spPr bwMode="auto">
          <a:xfrm>
            <a:off x="296479" y="1395405"/>
            <a:ext cx="436895" cy="371713"/>
          </a:xfrm>
          <a:custGeom>
            <a:avLst/>
            <a:gdLst/>
            <a:ahLst/>
            <a:cxnLst/>
            <a:rect l="l" t="t" r="r" b="b"/>
            <a:pathLst>
              <a:path w="393700" h="334963">
                <a:moveTo>
                  <a:pt x="393700" y="150813"/>
                </a:moveTo>
                <a:cubicBezTo>
                  <a:pt x="393700" y="206905"/>
                  <a:pt x="393700" y="262996"/>
                  <a:pt x="393700" y="319088"/>
                </a:cubicBezTo>
                <a:lnTo>
                  <a:pt x="314325" y="281055"/>
                </a:lnTo>
                <a:lnTo>
                  <a:pt x="314325" y="188846"/>
                </a:lnTo>
                <a:close/>
                <a:moveTo>
                  <a:pt x="14167" y="134938"/>
                </a:moveTo>
                <a:lnTo>
                  <a:pt x="279521" y="134938"/>
                </a:lnTo>
                <a:cubicBezTo>
                  <a:pt x="287150" y="134938"/>
                  <a:pt x="293688" y="141505"/>
                  <a:pt x="293688" y="149167"/>
                </a:cubicBezTo>
                <a:lnTo>
                  <a:pt x="293688" y="320734"/>
                </a:lnTo>
                <a:cubicBezTo>
                  <a:pt x="293688" y="328670"/>
                  <a:pt x="287150" y="334963"/>
                  <a:pt x="279521" y="334963"/>
                </a:cubicBezTo>
                <a:lnTo>
                  <a:pt x="14167" y="334963"/>
                </a:lnTo>
                <a:cubicBezTo>
                  <a:pt x="6539" y="334963"/>
                  <a:pt x="0" y="328670"/>
                  <a:pt x="0" y="320734"/>
                </a:cubicBezTo>
                <a:lnTo>
                  <a:pt x="0" y="149167"/>
                </a:lnTo>
                <a:cubicBezTo>
                  <a:pt x="0" y="141505"/>
                  <a:pt x="6539" y="134938"/>
                  <a:pt x="14167" y="134938"/>
                </a:cubicBezTo>
                <a:close/>
                <a:moveTo>
                  <a:pt x="221457" y="0"/>
                </a:moveTo>
                <a:cubicBezTo>
                  <a:pt x="254336" y="0"/>
                  <a:pt x="280989" y="26653"/>
                  <a:pt x="280989" y="59532"/>
                </a:cubicBezTo>
                <a:cubicBezTo>
                  <a:pt x="280989" y="92411"/>
                  <a:pt x="254336" y="119064"/>
                  <a:pt x="221457" y="119064"/>
                </a:cubicBezTo>
                <a:cubicBezTo>
                  <a:pt x="188578" y="119064"/>
                  <a:pt x="161925" y="92411"/>
                  <a:pt x="161925" y="59532"/>
                </a:cubicBezTo>
                <a:cubicBezTo>
                  <a:pt x="161925" y="26653"/>
                  <a:pt x="188578" y="0"/>
                  <a:pt x="221457" y="0"/>
                </a:cubicBezTo>
                <a:close/>
                <a:moveTo>
                  <a:pt x="73820" y="0"/>
                </a:moveTo>
                <a:cubicBezTo>
                  <a:pt x="106699" y="0"/>
                  <a:pt x="133352" y="26653"/>
                  <a:pt x="133352" y="59532"/>
                </a:cubicBezTo>
                <a:cubicBezTo>
                  <a:pt x="133352" y="92411"/>
                  <a:pt x="106699" y="119064"/>
                  <a:pt x="73820" y="119064"/>
                </a:cubicBezTo>
                <a:cubicBezTo>
                  <a:pt x="40941" y="119064"/>
                  <a:pt x="14288" y="92411"/>
                  <a:pt x="14288" y="59532"/>
                </a:cubicBezTo>
                <a:cubicBezTo>
                  <a:pt x="14288" y="26653"/>
                  <a:pt x="40941" y="0"/>
                  <a:pt x="7382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E70D671-B258-48C0-8CC7-7F083B1ACC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2192" y="1258498"/>
            <a:ext cx="438393" cy="485155"/>
          </a:xfrm>
          <a:custGeom>
            <a:avLst/>
            <a:gdLst>
              <a:gd name="T0" fmla="*/ 855 w 876"/>
              <a:gd name="T1" fmla="*/ 380 h 963"/>
              <a:gd name="T2" fmla="*/ 439 w 876"/>
              <a:gd name="T3" fmla="*/ 742 h 963"/>
              <a:gd name="T4" fmla="*/ 47 w 876"/>
              <a:gd name="T5" fmla="*/ 402 h 963"/>
              <a:gd name="T6" fmla="*/ 12 w 876"/>
              <a:gd name="T7" fmla="*/ 371 h 963"/>
              <a:gd name="T8" fmla="*/ 156 w 876"/>
              <a:gd name="T9" fmla="*/ 241 h 963"/>
              <a:gd name="T10" fmla="*/ 212 w 876"/>
              <a:gd name="T11" fmla="*/ 190 h 963"/>
              <a:gd name="T12" fmla="*/ 438 w 876"/>
              <a:gd name="T13" fmla="*/ 0 h 963"/>
              <a:gd name="T14" fmla="*/ 663 w 876"/>
              <a:gd name="T15" fmla="*/ 189 h 963"/>
              <a:gd name="T16" fmla="*/ 721 w 876"/>
              <a:gd name="T17" fmla="*/ 241 h 963"/>
              <a:gd name="T18" fmla="*/ 855 w 876"/>
              <a:gd name="T19" fmla="*/ 380 h 963"/>
              <a:gd name="T20" fmla="*/ 608 w 876"/>
              <a:gd name="T21" fmla="*/ 530 h 963"/>
              <a:gd name="T22" fmla="*/ 451 w 876"/>
              <a:gd name="T23" fmla="*/ 609 h 963"/>
              <a:gd name="T24" fmla="*/ 287 w 876"/>
              <a:gd name="T25" fmla="*/ 531 h 963"/>
              <a:gd name="T26" fmla="*/ 290 w 876"/>
              <a:gd name="T27" fmla="*/ 355 h 963"/>
              <a:gd name="T28" fmla="*/ 448 w 876"/>
              <a:gd name="T29" fmla="*/ 268 h 963"/>
              <a:gd name="T30" fmla="*/ 580 w 876"/>
              <a:gd name="T31" fmla="*/ 335 h 963"/>
              <a:gd name="T32" fmla="*/ 571 w 876"/>
              <a:gd name="T33" fmla="*/ 487 h 963"/>
              <a:gd name="T34" fmla="*/ 459 w 876"/>
              <a:gd name="T35" fmla="*/ 528 h 963"/>
              <a:gd name="T36" fmla="*/ 401 w 876"/>
              <a:gd name="T37" fmla="*/ 533 h 963"/>
              <a:gd name="T38" fmla="*/ 333 w 876"/>
              <a:gd name="T39" fmla="*/ 459 h 963"/>
              <a:gd name="T40" fmla="*/ 429 w 876"/>
              <a:gd name="T41" fmla="*/ 341 h 963"/>
              <a:gd name="T42" fmla="*/ 480 w 876"/>
              <a:gd name="T43" fmla="*/ 345 h 963"/>
              <a:gd name="T44" fmla="*/ 500 w 876"/>
              <a:gd name="T45" fmla="*/ 472 h 963"/>
              <a:gd name="T46" fmla="*/ 499 w 876"/>
              <a:gd name="T47" fmla="*/ 495 h 963"/>
              <a:gd name="T48" fmla="*/ 526 w 876"/>
              <a:gd name="T49" fmla="*/ 486 h 963"/>
              <a:gd name="T50" fmla="*/ 567 w 876"/>
              <a:gd name="T51" fmla="*/ 403 h 963"/>
              <a:gd name="T52" fmla="*/ 447 w 876"/>
              <a:gd name="T53" fmla="*/ 301 h 963"/>
              <a:gd name="T54" fmla="*/ 315 w 876"/>
              <a:gd name="T55" fmla="*/ 376 h 963"/>
              <a:gd name="T56" fmla="*/ 317 w 876"/>
              <a:gd name="T57" fmla="*/ 518 h 963"/>
              <a:gd name="T58" fmla="*/ 448 w 876"/>
              <a:gd name="T59" fmla="*/ 577 h 963"/>
              <a:gd name="T60" fmla="*/ 570 w 876"/>
              <a:gd name="T61" fmla="*/ 530 h 963"/>
              <a:gd name="T62" fmla="*/ 388 w 876"/>
              <a:gd name="T63" fmla="*/ 490 h 963"/>
              <a:gd name="T64" fmla="*/ 429 w 876"/>
              <a:gd name="T65" fmla="*/ 496 h 963"/>
              <a:gd name="T66" fmla="*/ 459 w 876"/>
              <a:gd name="T67" fmla="*/ 453 h 963"/>
              <a:gd name="T68" fmla="*/ 456 w 876"/>
              <a:gd name="T69" fmla="*/ 383 h 963"/>
              <a:gd name="T70" fmla="*/ 405 w 876"/>
              <a:gd name="T71" fmla="*/ 384 h 963"/>
              <a:gd name="T72" fmla="*/ 379 w 876"/>
              <a:gd name="T73" fmla="*/ 457 h 963"/>
              <a:gd name="T74" fmla="*/ 173 w 876"/>
              <a:gd name="T75" fmla="*/ 225 h 963"/>
              <a:gd name="T76" fmla="*/ 403 w 876"/>
              <a:gd name="T77" fmla="*/ 724 h 963"/>
              <a:gd name="T78" fmla="*/ 475 w 876"/>
              <a:gd name="T79" fmla="*/ 724 h 963"/>
              <a:gd name="T80" fmla="*/ 707 w 876"/>
              <a:gd name="T81" fmla="*/ 202 h 963"/>
              <a:gd name="T82" fmla="*/ 872 w 876"/>
              <a:gd name="T83" fmla="*/ 400 h 963"/>
              <a:gd name="T84" fmla="*/ 876 w 876"/>
              <a:gd name="T85" fmla="*/ 913 h 963"/>
              <a:gd name="T86" fmla="*/ 599 w 876"/>
              <a:gd name="T87" fmla="*/ 645 h 963"/>
              <a:gd name="T88" fmla="*/ 581 w 876"/>
              <a:gd name="T89" fmla="*/ 662 h 963"/>
              <a:gd name="T90" fmla="*/ 825 w 876"/>
              <a:gd name="T91" fmla="*/ 963 h 963"/>
              <a:gd name="T92" fmla="*/ 25 w 876"/>
              <a:gd name="T93" fmla="*/ 955 h 963"/>
              <a:gd name="T94" fmla="*/ 385 w 876"/>
              <a:gd name="T95" fmla="*/ 742 h 963"/>
              <a:gd name="T96" fmla="*/ 492 w 876"/>
              <a:gd name="T97" fmla="*/ 742 h 963"/>
              <a:gd name="T98" fmla="*/ 278 w 876"/>
              <a:gd name="T99" fmla="*/ 645 h 963"/>
              <a:gd name="T100" fmla="*/ 0 w 876"/>
              <a:gd name="T101" fmla="*/ 913 h 963"/>
              <a:gd name="T102" fmla="*/ 6 w 876"/>
              <a:gd name="T103" fmla="*/ 398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76" h="963">
                <a:moveTo>
                  <a:pt x="855" y="380"/>
                </a:moveTo>
                <a:lnTo>
                  <a:pt x="855" y="380"/>
                </a:lnTo>
                <a:lnTo>
                  <a:pt x="475" y="724"/>
                </a:lnTo>
                <a:cubicBezTo>
                  <a:pt x="462" y="736"/>
                  <a:pt x="450" y="742"/>
                  <a:pt x="439" y="742"/>
                </a:cubicBezTo>
                <a:cubicBezTo>
                  <a:pt x="427" y="742"/>
                  <a:pt x="415" y="736"/>
                  <a:pt x="403" y="724"/>
                </a:cubicBezTo>
                <a:lnTo>
                  <a:pt x="47" y="402"/>
                </a:lnTo>
                <a:lnTo>
                  <a:pt x="47" y="402"/>
                </a:lnTo>
                <a:lnTo>
                  <a:pt x="12" y="371"/>
                </a:lnTo>
                <a:lnTo>
                  <a:pt x="50" y="337"/>
                </a:lnTo>
                <a:lnTo>
                  <a:pt x="156" y="241"/>
                </a:lnTo>
                <a:lnTo>
                  <a:pt x="156" y="190"/>
                </a:lnTo>
                <a:lnTo>
                  <a:pt x="212" y="190"/>
                </a:lnTo>
                <a:lnTo>
                  <a:pt x="402" y="18"/>
                </a:lnTo>
                <a:cubicBezTo>
                  <a:pt x="415" y="6"/>
                  <a:pt x="427" y="0"/>
                  <a:pt x="438" y="0"/>
                </a:cubicBezTo>
                <a:cubicBezTo>
                  <a:pt x="449" y="0"/>
                  <a:pt x="461" y="6"/>
                  <a:pt x="474" y="18"/>
                </a:cubicBezTo>
                <a:cubicBezTo>
                  <a:pt x="537" y="75"/>
                  <a:pt x="600" y="132"/>
                  <a:pt x="663" y="189"/>
                </a:cubicBezTo>
                <a:lnTo>
                  <a:pt x="721" y="189"/>
                </a:lnTo>
                <a:lnTo>
                  <a:pt x="721" y="241"/>
                </a:lnTo>
                <a:cubicBezTo>
                  <a:pt x="769" y="285"/>
                  <a:pt x="818" y="328"/>
                  <a:pt x="866" y="371"/>
                </a:cubicBezTo>
                <a:lnTo>
                  <a:pt x="855" y="380"/>
                </a:lnTo>
                <a:close/>
                <a:moveTo>
                  <a:pt x="570" y="530"/>
                </a:moveTo>
                <a:lnTo>
                  <a:pt x="608" y="530"/>
                </a:lnTo>
                <a:cubicBezTo>
                  <a:pt x="596" y="554"/>
                  <a:pt x="578" y="572"/>
                  <a:pt x="554" y="586"/>
                </a:cubicBezTo>
                <a:cubicBezTo>
                  <a:pt x="526" y="602"/>
                  <a:pt x="491" y="609"/>
                  <a:pt x="451" y="609"/>
                </a:cubicBezTo>
                <a:cubicBezTo>
                  <a:pt x="412" y="609"/>
                  <a:pt x="378" y="603"/>
                  <a:pt x="350" y="590"/>
                </a:cubicBezTo>
                <a:cubicBezTo>
                  <a:pt x="322" y="576"/>
                  <a:pt x="301" y="557"/>
                  <a:pt x="287" y="531"/>
                </a:cubicBezTo>
                <a:cubicBezTo>
                  <a:pt x="273" y="506"/>
                  <a:pt x="266" y="478"/>
                  <a:pt x="266" y="447"/>
                </a:cubicBezTo>
                <a:cubicBezTo>
                  <a:pt x="266" y="414"/>
                  <a:pt x="274" y="383"/>
                  <a:pt x="290" y="355"/>
                </a:cubicBezTo>
                <a:cubicBezTo>
                  <a:pt x="305" y="326"/>
                  <a:pt x="327" y="304"/>
                  <a:pt x="354" y="290"/>
                </a:cubicBezTo>
                <a:cubicBezTo>
                  <a:pt x="381" y="276"/>
                  <a:pt x="413" y="268"/>
                  <a:pt x="448" y="268"/>
                </a:cubicBezTo>
                <a:cubicBezTo>
                  <a:pt x="478" y="268"/>
                  <a:pt x="504" y="274"/>
                  <a:pt x="527" y="286"/>
                </a:cubicBezTo>
                <a:cubicBezTo>
                  <a:pt x="550" y="297"/>
                  <a:pt x="568" y="314"/>
                  <a:pt x="580" y="335"/>
                </a:cubicBezTo>
                <a:cubicBezTo>
                  <a:pt x="593" y="357"/>
                  <a:pt x="599" y="380"/>
                  <a:pt x="599" y="405"/>
                </a:cubicBezTo>
                <a:cubicBezTo>
                  <a:pt x="599" y="435"/>
                  <a:pt x="589" y="463"/>
                  <a:pt x="571" y="487"/>
                </a:cubicBezTo>
                <a:cubicBezTo>
                  <a:pt x="547" y="518"/>
                  <a:pt x="518" y="533"/>
                  <a:pt x="481" y="533"/>
                </a:cubicBezTo>
                <a:cubicBezTo>
                  <a:pt x="471" y="533"/>
                  <a:pt x="464" y="531"/>
                  <a:pt x="459" y="528"/>
                </a:cubicBezTo>
                <a:cubicBezTo>
                  <a:pt x="454" y="524"/>
                  <a:pt x="451" y="519"/>
                  <a:pt x="449" y="513"/>
                </a:cubicBezTo>
                <a:cubicBezTo>
                  <a:pt x="435" y="526"/>
                  <a:pt x="419" y="533"/>
                  <a:pt x="401" y="533"/>
                </a:cubicBezTo>
                <a:cubicBezTo>
                  <a:pt x="381" y="533"/>
                  <a:pt x="365" y="526"/>
                  <a:pt x="352" y="513"/>
                </a:cubicBezTo>
                <a:cubicBezTo>
                  <a:pt x="339" y="499"/>
                  <a:pt x="333" y="481"/>
                  <a:pt x="333" y="459"/>
                </a:cubicBezTo>
                <a:cubicBezTo>
                  <a:pt x="333" y="431"/>
                  <a:pt x="340" y="406"/>
                  <a:pt x="356" y="383"/>
                </a:cubicBezTo>
                <a:cubicBezTo>
                  <a:pt x="375" y="355"/>
                  <a:pt x="399" y="341"/>
                  <a:pt x="429" y="341"/>
                </a:cubicBezTo>
                <a:cubicBezTo>
                  <a:pt x="450" y="341"/>
                  <a:pt x="465" y="349"/>
                  <a:pt x="475" y="365"/>
                </a:cubicBezTo>
                <a:lnTo>
                  <a:pt x="480" y="345"/>
                </a:lnTo>
                <a:lnTo>
                  <a:pt x="527" y="345"/>
                </a:lnTo>
                <a:lnTo>
                  <a:pt x="500" y="472"/>
                </a:lnTo>
                <a:cubicBezTo>
                  <a:pt x="498" y="480"/>
                  <a:pt x="497" y="486"/>
                  <a:pt x="497" y="488"/>
                </a:cubicBezTo>
                <a:cubicBezTo>
                  <a:pt x="497" y="491"/>
                  <a:pt x="498" y="493"/>
                  <a:pt x="499" y="495"/>
                </a:cubicBezTo>
                <a:cubicBezTo>
                  <a:pt x="501" y="496"/>
                  <a:pt x="502" y="497"/>
                  <a:pt x="504" y="497"/>
                </a:cubicBezTo>
                <a:cubicBezTo>
                  <a:pt x="510" y="497"/>
                  <a:pt x="517" y="493"/>
                  <a:pt x="526" y="486"/>
                </a:cubicBezTo>
                <a:cubicBezTo>
                  <a:pt x="538" y="478"/>
                  <a:pt x="548" y="465"/>
                  <a:pt x="556" y="450"/>
                </a:cubicBezTo>
                <a:cubicBezTo>
                  <a:pt x="563" y="435"/>
                  <a:pt x="567" y="420"/>
                  <a:pt x="567" y="403"/>
                </a:cubicBezTo>
                <a:cubicBezTo>
                  <a:pt x="567" y="374"/>
                  <a:pt x="556" y="350"/>
                  <a:pt x="535" y="330"/>
                </a:cubicBezTo>
                <a:cubicBezTo>
                  <a:pt x="514" y="311"/>
                  <a:pt x="485" y="301"/>
                  <a:pt x="447" y="301"/>
                </a:cubicBezTo>
                <a:cubicBezTo>
                  <a:pt x="415" y="301"/>
                  <a:pt x="388" y="308"/>
                  <a:pt x="366" y="321"/>
                </a:cubicBezTo>
                <a:cubicBezTo>
                  <a:pt x="343" y="334"/>
                  <a:pt x="326" y="352"/>
                  <a:pt x="315" y="376"/>
                </a:cubicBezTo>
                <a:cubicBezTo>
                  <a:pt x="304" y="399"/>
                  <a:pt x="298" y="424"/>
                  <a:pt x="298" y="450"/>
                </a:cubicBezTo>
                <a:cubicBezTo>
                  <a:pt x="298" y="475"/>
                  <a:pt x="305" y="497"/>
                  <a:pt x="317" y="518"/>
                </a:cubicBezTo>
                <a:cubicBezTo>
                  <a:pt x="330" y="538"/>
                  <a:pt x="347" y="553"/>
                  <a:pt x="370" y="563"/>
                </a:cubicBezTo>
                <a:cubicBezTo>
                  <a:pt x="393" y="572"/>
                  <a:pt x="419" y="577"/>
                  <a:pt x="448" y="577"/>
                </a:cubicBezTo>
                <a:cubicBezTo>
                  <a:pt x="477" y="577"/>
                  <a:pt x="501" y="573"/>
                  <a:pt x="521" y="565"/>
                </a:cubicBezTo>
                <a:cubicBezTo>
                  <a:pt x="541" y="557"/>
                  <a:pt x="558" y="545"/>
                  <a:pt x="570" y="530"/>
                </a:cubicBezTo>
                <a:close/>
                <a:moveTo>
                  <a:pt x="379" y="457"/>
                </a:moveTo>
                <a:cubicBezTo>
                  <a:pt x="379" y="472"/>
                  <a:pt x="382" y="483"/>
                  <a:pt x="388" y="490"/>
                </a:cubicBezTo>
                <a:cubicBezTo>
                  <a:pt x="394" y="497"/>
                  <a:pt x="401" y="501"/>
                  <a:pt x="410" y="501"/>
                </a:cubicBezTo>
                <a:cubicBezTo>
                  <a:pt x="417" y="501"/>
                  <a:pt x="423" y="499"/>
                  <a:pt x="429" y="496"/>
                </a:cubicBezTo>
                <a:cubicBezTo>
                  <a:pt x="434" y="493"/>
                  <a:pt x="438" y="489"/>
                  <a:pt x="443" y="484"/>
                </a:cubicBezTo>
                <a:cubicBezTo>
                  <a:pt x="449" y="477"/>
                  <a:pt x="454" y="467"/>
                  <a:pt x="459" y="453"/>
                </a:cubicBezTo>
                <a:cubicBezTo>
                  <a:pt x="463" y="439"/>
                  <a:pt x="466" y="426"/>
                  <a:pt x="466" y="414"/>
                </a:cubicBezTo>
                <a:cubicBezTo>
                  <a:pt x="466" y="401"/>
                  <a:pt x="463" y="391"/>
                  <a:pt x="456" y="383"/>
                </a:cubicBezTo>
                <a:cubicBezTo>
                  <a:pt x="450" y="376"/>
                  <a:pt x="442" y="373"/>
                  <a:pt x="433" y="373"/>
                </a:cubicBezTo>
                <a:cubicBezTo>
                  <a:pt x="423" y="373"/>
                  <a:pt x="413" y="377"/>
                  <a:pt x="405" y="384"/>
                </a:cubicBezTo>
                <a:cubicBezTo>
                  <a:pt x="396" y="392"/>
                  <a:pt x="390" y="404"/>
                  <a:pt x="385" y="418"/>
                </a:cubicBezTo>
                <a:cubicBezTo>
                  <a:pt x="381" y="433"/>
                  <a:pt x="379" y="446"/>
                  <a:pt x="379" y="457"/>
                </a:cubicBezTo>
                <a:close/>
                <a:moveTo>
                  <a:pt x="173" y="203"/>
                </a:moveTo>
                <a:lnTo>
                  <a:pt x="173" y="225"/>
                </a:lnTo>
                <a:lnTo>
                  <a:pt x="173" y="515"/>
                </a:lnTo>
                <a:lnTo>
                  <a:pt x="403" y="724"/>
                </a:lnTo>
                <a:cubicBezTo>
                  <a:pt x="415" y="736"/>
                  <a:pt x="427" y="741"/>
                  <a:pt x="439" y="741"/>
                </a:cubicBezTo>
                <a:cubicBezTo>
                  <a:pt x="450" y="741"/>
                  <a:pt x="462" y="736"/>
                  <a:pt x="475" y="724"/>
                </a:cubicBezTo>
                <a:lnTo>
                  <a:pt x="705" y="516"/>
                </a:lnTo>
                <a:lnTo>
                  <a:pt x="707" y="202"/>
                </a:lnTo>
                <a:lnTo>
                  <a:pt x="173" y="203"/>
                </a:lnTo>
                <a:close/>
                <a:moveTo>
                  <a:pt x="872" y="400"/>
                </a:moveTo>
                <a:cubicBezTo>
                  <a:pt x="875" y="406"/>
                  <a:pt x="876" y="413"/>
                  <a:pt x="876" y="420"/>
                </a:cubicBezTo>
                <a:lnTo>
                  <a:pt x="876" y="913"/>
                </a:lnTo>
                <a:cubicBezTo>
                  <a:pt x="876" y="922"/>
                  <a:pt x="874" y="930"/>
                  <a:pt x="870" y="937"/>
                </a:cubicBezTo>
                <a:lnTo>
                  <a:pt x="599" y="645"/>
                </a:lnTo>
                <a:lnTo>
                  <a:pt x="872" y="400"/>
                </a:lnTo>
                <a:close/>
                <a:moveTo>
                  <a:pt x="581" y="662"/>
                </a:moveTo>
                <a:lnTo>
                  <a:pt x="852" y="955"/>
                </a:lnTo>
                <a:cubicBezTo>
                  <a:pt x="844" y="960"/>
                  <a:pt x="835" y="963"/>
                  <a:pt x="825" y="963"/>
                </a:cubicBezTo>
                <a:lnTo>
                  <a:pt x="51" y="963"/>
                </a:lnTo>
                <a:cubicBezTo>
                  <a:pt x="42" y="963"/>
                  <a:pt x="32" y="960"/>
                  <a:pt x="25" y="955"/>
                </a:cubicBezTo>
                <a:lnTo>
                  <a:pt x="297" y="662"/>
                </a:lnTo>
                <a:lnTo>
                  <a:pt x="385" y="742"/>
                </a:lnTo>
                <a:cubicBezTo>
                  <a:pt x="403" y="758"/>
                  <a:pt x="420" y="766"/>
                  <a:pt x="439" y="766"/>
                </a:cubicBezTo>
                <a:cubicBezTo>
                  <a:pt x="457" y="766"/>
                  <a:pt x="474" y="758"/>
                  <a:pt x="492" y="742"/>
                </a:cubicBezTo>
                <a:lnTo>
                  <a:pt x="581" y="662"/>
                </a:lnTo>
                <a:close/>
                <a:moveTo>
                  <a:pt x="278" y="645"/>
                </a:moveTo>
                <a:lnTo>
                  <a:pt x="7" y="937"/>
                </a:lnTo>
                <a:cubicBezTo>
                  <a:pt x="3" y="930"/>
                  <a:pt x="0" y="922"/>
                  <a:pt x="0" y="913"/>
                </a:cubicBezTo>
                <a:lnTo>
                  <a:pt x="0" y="420"/>
                </a:lnTo>
                <a:cubicBezTo>
                  <a:pt x="0" y="412"/>
                  <a:pt x="2" y="405"/>
                  <a:pt x="6" y="398"/>
                </a:cubicBezTo>
                <a:lnTo>
                  <a:pt x="278" y="64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F4B67AB-C2BE-450C-B106-8C56CA1283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5040" y="2816608"/>
            <a:ext cx="317428" cy="700993"/>
          </a:xfrm>
          <a:custGeom>
            <a:avLst/>
            <a:gdLst>
              <a:gd name="T0" fmla="*/ 844 w 978"/>
              <a:gd name="T1" fmla="*/ 415 h 2164"/>
              <a:gd name="T2" fmla="*/ 978 w 978"/>
              <a:gd name="T3" fmla="*/ 2030 h 2164"/>
              <a:gd name="T4" fmla="*/ 134 w 978"/>
              <a:gd name="T5" fmla="*/ 2164 h 2164"/>
              <a:gd name="T6" fmla="*/ 0 w 978"/>
              <a:gd name="T7" fmla="*/ 549 h 2164"/>
              <a:gd name="T8" fmla="*/ 141 w 978"/>
              <a:gd name="T9" fmla="*/ 136 h 2164"/>
              <a:gd name="T10" fmla="*/ 489 w 978"/>
              <a:gd name="T11" fmla="*/ 0 h 2164"/>
              <a:gd name="T12" fmla="*/ 489 w 978"/>
              <a:gd name="T13" fmla="*/ 0 h 2164"/>
              <a:gd name="T14" fmla="*/ 837 w 978"/>
              <a:gd name="T15" fmla="*/ 136 h 2164"/>
              <a:gd name="T16" fmla="*/ 489 w 978"/>
              <a:gd name="T17" fmla="*/ 34 h 2164"/>
              <a:gd name="T18" fmla="*/ 489 w 978"/>
              <a:gd name="T19" fmla="*/ 34 h 2164"/>
              <a:gd name="T20" fmla="*/ 489 w 978"/>
              <a:gd name="T21" fmla="*/ 34 h 2164"/>
              <a:gd name="T22" fmla="*/ 141 w 978"/>
              <a:gd name="T23" fmla="*/ 136 h 2164"/>
              <a:gd name="T24" fmla="*/ 489 w 978"/>
              <a:gd name="T25" fmla="*/ 241 h 2164"/>
              <a:gd name="T26" fmla="*/ 489 w 978"/>
              <a:gd name="T27" fmla="*/ 241 h 2164"/>
              <a:gd name="T28" fmla="*/ 489 w 978"/>
              <a:gd name="T29" fmla="*/ 241 h 2164"/>
              <a:gd name="T30" fmla="*/ 650 w 978"/>
              <a:gd name="T31" fmla="*/ 338 h 2164"/>
              <a:gd name="T32" fmla="*/ 489 w 978"/>
              <a:gd name="T33" fmla="*/ 275 h 2164"/>
              <a:gd name="T34" fmla="*/ 489 w 978"/>
              <a:gd name="T35" fmla="*/ 275 h 2164"/>
              <a:gd name="T36" fmla="*/ 327 w 978"/>
              <a:gd name="T37" fmla="*/ 338 h 2164"/>
              <a:gd name="T38" fmla="*/ 223 w 978"/>
              <a:gd name="T39" fmla="*/ 224 h 2164"/>
              <a:gd name="T40" fmla="*/ 489 w 978"/>
              <a:gd name="T41" fmla="*/ 120 h 2164"/>
              <a:gd name="T42" fmla="*/ 489 w 978"/>
              <a:gd name="T43" fmla="*/ 120 h 2164"/>
              <a:gd name="T44" fmla="*/ 755 w 978"/>
              <a:gd name="T45" fmla="*/ 224 h 2164"/>
              <a:gd name="T46" fmla="*/ 489 w 978"/>
              <a:gd name="T47" fmla="*/ 155 h 2164"/>
              <a:gd name="T48" fmla="*/ 489 w 978"/>
              <a:gd name="T49" fmla="*/ 155 h 2164"/>
              <a:gd name="T50" fmla="*/ 489 w 978"/>
              <a:gd name="T51" fmla="*/ 155 h 2164"/>
              <a:gd name="T52" fmla="*/ 223 w 978"/>
              <a:gd name="T53" fmla="*/ 224 h 2164"/>
              <a:gd name="T54" fmla="*/ 551 w 978"/>
              <a:gd name="T55" fmla="*/ 587 h 2164"/>
              <a:gd name="T56" fmla="*/ 427 w 978"/>
              <a:gd name="T57" fmla="*/ 587 h 2164"/>
              <a:gd name="T58" fmla="*/ 361 w 978"/>
              <a:gd name="T59" fmla="*/ 1984 h 2164"/>
              <a:gd name="T60" fmla="*/ 639 w 978"/>
              <a:gd name="T61" fmla="*/ 2001 h 2164"/>
              <a:gd name="T62" fmla="*/ 622 w 978"/>
              <a:gd name="T63" fmla="*/ 2019 h 2164"/>
              <a:gd name="T64" fmla="*/ 344 w 978"/>
              <a:gd name="T65" fmla="*/ 2001 h 2164"/>
              <a:gd name="T66" fmla="*/ 361 w 978"/>
              <a:gd name="T67" fmla="*/ 1984 h 2164"/>
              <a:gd name="T68" fmla="*/ 884 w 978"/>
              <a:gd name="T69" fmla="*/ 691 h 2164"/>
              <a:gd name="T70" fmla="*/ 93 w 978"/>
              <a:gd name="T71" fmla="*/ 1888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8" h="2164">
                <a:moveTo>
                  <a:pt x="134" y="415"/>
                </a:moveTo>
                <a:lnTo>
                  <a:pt x="844" y="415"/>
                </a:lnTo>
                <a:cubicBezTo>
                  <a:pt x="918" y="415"/>
                  <a:pt x="978" y="476"/>
                  <a:pt x="978" y="549"/>
                </a:cubicBezTo>
                <a:lnTo>
                  <a:pt x="978" y="2030"/>
                </a:lnTo>
                <a:cubicBezTo>
                  <a:pt x="978" y="2104"/>
                  <a:pt x="918" y="2164"/>
                  <a:pt x="844" y="2164"/>
                </a:cubicBezTo>
                <a:lnTo>
                  <a:pt x="134" y="2164"/>
                </a:lnTo>
                <a:cubicBezTo>
                  <a:pt x="60" y="2164"/>
                  <a:pt x="0" y="2104"/>
                  <a:pt x="0" y="2030"/>
                </a:cubicBezTo>
                <a:lnTo>
                  <a:pt x="0" y="549"/>
                </a:lnTo>
                <a:cubicBezTo>
                  <a:pt x="0" y="476"/>
                  <a:pt x="60" y="415"/>
                  <a:pt x="134" y="415"/>
                </a:cubicBezTo>
                <a:close/>
                <a:moveTo>
                  <a:pt x="141" y="136"/>
                </a:moveTo>
                <a:cubicBezTo>
                  <a:pt x="233" y="52"/>
                  <a:pt x="355" y="0"/>
                  <a:pt x="489" y="0"/>
                </a:cubicBezTo>
                <a:lnTo>
                  <a:pt x="489" y="0"/>
                </a:lnTo>
                <a:lnTo>
                  <a:pt x="489" y="0"/>
                </a:lnTo>
                <a:lnTo>
                  <a:pt x="489" y="0"/>
                </a:lnTo>
                <a:lnTo>
                  <a:pt x="489" y="0"/>
                </a:lnTo>
                <a:cubicBezTo>
                  <a:pt x="623" y="0"/>
                  <a:pt x="745" y="52"/>
                  <a:pt x="837" y="136"/>
                </a:cubicBezTo>
                <a:lnTo>
                  <a:pt x="813" y="161"/>
                </a:lnTo>
                <a:cubicBezTo>
                  <a:pt x="728" y="82"/>
                  <a:pt x="614" y="34"/>
                  <a:pt x="489" y="34"/>
                </a:cubicBezTo>
                <a:lnTo>
                  <a:pt x="489" y="34"/>
                </a:lnTo>
                <a:lnTo>
                  <a:pt x="489" y="34"/>
                </a:lnTo>
                <a:lnTo>
                  <a:pt x="489" y="34"/>
                </a:lnTo>
                <a:lnTo>
                  <a:pt x="489" y="34"/>
                </a:lnTo>
                <a:cubicBezTo>
                  <a:pt x="364" y="34"/>
                  <a:pt x="250" y="82"/>
                  <a:pt x="164" y="161"/>
                </a:cubicBezTo>
                <a:lnTo>
                  <a:pt x="141" y="136"/>
                </a:lnTo>
                <a:close/>
                <a:moveTo>
                  <a:pt x="304" y="313"/>
                </a:moveTo>
                <a:cubicBezTo>
                  <a:pt x="353" y="268"/>
                  <a:pt x="417" y="241"/>
                  <a:pt x="489" y="241"/>
                </a:cubicBezTo>
                <a:lnTo>
                  <a:pt x="489" y="241"/>
                </a:lnTo>
                <a:lnTo>
                  <a:pt x="489" y="241"/>
                </a:lnTo>
                <a:lnTo>
                  <a:pt x="489" y="241"/>
                </a:lnTo>
                <a:lnTo>
                  <a:pt x="489" y="241"/>
                </a:lnTo>
                <a:cubicBezTo>
                  <a:pt x="560" y="241"/>
                  <a:pt x="625" y="268"/>
                  <a:pt x="674" y="313"/>
                </a:cubicBezTo>
                <a:lnTo>
                  <a:pt x="650" y="338"/>
                </a:lnTo>
                <a:cubicBezTo>
                  <a:pt x="608" y="299"/>
                  <a:pt x="551" y="275"/>
                  <a:pt x="489" y="275"/>
                </a:cubicBezTo>
                <a:lnTo>
                  <a:pt x="489" y="275"/>
                </a:lnTo>
                <a:lnTo>
                  <a:pt x="489" y="275"/>
                </a:lnTo>
                <a:lnTo>
                  <a:pt x="489" y="275"/>
                </a:lnTo>
                <a:lnTo>
                  <a:pt x="489" y="275"/>
                </a:lnTo>
                <a:cubicBezTo>
                  <a:pt x="427" y="275"/>
                  <a:pt x="370" y="299"/>
                  <a:pt x="327" y="338"/>
                </a:cubicBezTo>
                <a:lnTo>
                  <a:pt x="304" y="313"/>
                </a:lnTo>
                <a:close/>
                <a:moveTo>
                  <a:pt x="223" y="224"/>
                </a:moveTo>
                <a:cubicBezTo>
                  <a:pt x="293" y="160"/>
                  <a:pt x="386" y="121"/>
                  <a:pt x="489" y="121"/>
                </a:cubicBezTo>
                <a:lnTo>
                  <a:pt x="489" y="120"/>
                </a:lnTo>
                <a:lnTo>
                  <a:pt x="489" y="120"/>
                </a:lnTo>
                <a:lnTo>
                  <a:pt x="489" y="120"/>
                </a:lnTo>
                <a:lnTo>
                  <a:pt x="489" y="121"/>
                </a:lnTo>
                <a:cubicBezTo>
                  <a:pt x="592" y="121"/>
                  <a:pt x="685" y="160"/>
                  <a:pt x="755" y="224"/>
                </a:cubicBezTo>
                <a:lnTo>
                  <a:pt x="732" y="250"/>
                </a:lnTo>
                <a:cubicBezTo>
                  <a:pt x="668" y="191"/>
                  <a:pt x="583" y="155"/>
                  <a:pt x="489" y="155"/>
                </a:cubicBezTo>
                <a:lnTo>
                  <a:pt x="489" y="155"/>
                </a:lnTo>
                <a:lnTo>
                  <a:pt x="489" y="155"/>
                </a:lnTo>
                <a:lnTo>
                  <a:pt x="489" y="155"/>
                </a:lnTo>
                <a:lnTo>
                  <a:pt x="489" y="155"/>
                </a:lnTo>
                <a:cubicBezTo>
                  <a:pt x="395" y="155"/>
                  <a:pt x="310" y="191"/>
                  <a:pt x="246" y="250"/>
                </a:cubicBezTo>
                <a:lnTo>
                  <a:pt x="223" y="224"/>
                </a:lnTo>
                <a:close/>
                <a:moveTo>
                  <a:pt x="489" y="525"/>
                </a:moveTo>
                <a:cubicBezTo>
                  <a:pt x="523" y="525"/>
                  <a:pt x="551" y="553"/>
                  <a:pt x="551" y="587"/>
                </a:cubicBezTo>
                <a:cubicBezTo>
                  <a:pt x="551" y="622"/>
                  <a:pt x="523" y="650"/>
                  <a:pt x="489" y="650"/>
                </a:cubicBezTo>
                <a:cubicBezTo>
                  <a:pt x="455" y="650"/>
                  <a:pt x="427" y="622"/>
                  <a:pt x="427" y="587"/>
                </a:cubicBezTo>
                <a:cubicBezTo>
                  <a:pt x="427" y="553"/>
                  <a:pt x="455" y="525"/>
                  <a:pt x="489" y="525"/>
                </a:cubicBezTo>
                <a:close/>
                <a:moveTo>
                  <a:pt x="361" y="1984"/>
                </a:moveTo>
                <a:lnTo>
                  <a:pt x="622" y="1984"/>
                </a:lnTo>
                <a:cubicBezTo>
                  <a:pt x="631" y="1984"/>
                  <a:pt x="639" y="1992"/>
                  <a:pt x="639" y="2001"/>
                </a:cubicBezTo>
                <a:lnTo>
                  <a:pt x="639" y="2001"/>
                </a:lnTo>
                <a:cubicBezTo>
                  <a:pt x="639" y="2011"/>
                  <a:pt x="631" y="2019"/>
                  <a:pt x="622" y="2019"/>
                </a:cubicBezTo>
                <a:lnTo>
                  <a:pt x="361" y="2019"/>
                </a:lnTo>
                <a:cubicBezTo>
                  <a:pt x="352" y="2019"/>
                  <a:pt x="344" y="2011"/>
                  <a:pt x="344" y="2001"/>
                </a:cubicBezTo>
                <a:lnTo>
                  <a:pt x="344" y="2001"/>
                </a:lnTo>
                <a:cubicBezTo>
                  <a:pt x="344" y="1992"/>
                  <a:pt x="352" y="1984"/>
                  <a:pt x="361" y="1984"/>
                </a:cubicBezTo>
                <a:close/>
                <a:moveTo>
                  <a:pt x="93" y="691"/>
                </a:moveTo>
                <a:lnTo>
                  <a:pt x="884" y="691"/>
                </a:lnTo>
                <a:lnTo>
                  <a:pt x="884" y="1888"/>
                </a:lnTo>
                <a:lnTo>
                  <a:pt x="93" y="1888"/>
                </a:lnTo>
                <a:lnTo>
                  <a:pt x="93" y="6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1768C91-0E79-4C73-8349-74C647F96B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9732" y="2077328"/>
            <a:ext cx="617569" cy="576783"/>
          </a:xfrm>
          <a:custGeom>
            <a:avLst/>
            <a:gdLst>
              <a:gd name="T0" fmla="*/ 928 w 1855"/>
              <a:gd name="T1" fmla="*/ 0 h 1736"/>
              <a:gd name="T2" fmla="*/ 1321 w 1855"/>
              <a:gd name="T3" fmla="*/ 1580 h 1736"/>
              <a:gd name="T4" fmla="*/ 1439 w 1855"/>
              <a:gd name="T5" fmla="*/ 1176 h 1736"/>
              <a:gd name="T6" fmla="*/ 1557 w 1855"/>
              <a:gd name="T7" fmla="*/ 963 h 1736"/>
              <a:gd name="T8" fmla="*/ 1321 w 1855"/>
              <a:gd name="T9" fmla="*/ 1117 h 1736"/>
              <a:gd name="T10" fmla="*/ 495 w 1855"/>
              <a:gd name="T11" fmla="*/ 1358 h 1736"/>
              <a:gd name="T12" fmla="*/ 516 w 1855"/>
              <a:gd name="T13" fmla="*/ 1353 h 1736"/>
              <a:gd name="T14" fmla="*/ 522 w 1855"/>
              <a:gd name="T15" fmla="*/ 1466 h 1736"/>
              <a:gd name="T16" fmla="*/ 503 w 1855"/>
              <a:gd name="T17" fmla="*/ 1473 h 1736"/>
              <a:gd name="T18" fmla="*/ 621 w 1855"/>
              <a:gd name="T19" fmla="*/ 1355 h 1736"/>
              <a:gd name="T20" fmla="*/ 643 w 1855"/>
              <a:gd name="T21" fmla="*/ 1373 h 1736"/>
              <a:gd name="T22" fmla="*/ 616 w 1855"/>
              <a:gd name="T23" fmla="*/ 1357 h 1736"/>
              <a:gd name="T24" fmla="*/ 429 w 1855"/>
              <a:gd name="T25" fmla="*/ 1181 h 1736"/>
              <a:gd name="T26" fmla="*/ 437 w 1855"/>
              <a:gd name="T27" fmla="*/ 1058 h 1736"/>
              <a:gd name="T28" fmla="*/ 460 w 1855"/>
              <a:gd name="T29" fmla="*/ 1071 h 1736"/>
              <a:gd name="T30" fmla="*/ 444 w 1855"/>
              <a:gd name="T31" fmla="*/ 1192 h 1736"/>
              <a:gd name="T32" fmla="*/ 243 w 1855"/>
              <a:gd name="T33" fmla="*/ 1500 h 1736"/>
              <a:gd name="T34" fmla="*/ 202 w 1855"/>
              <a:gd name="T35" fmla="*/ 1266 h 1736"/>
              <a:gd name="T36" fmla="*/ 290 w 1855"/>
              <a:gd name="T37" fmla="*/ 1219 h 1736"/>
              <a:gd name="T38" fmla="*/ 313 w 1855"/>
              <a:gd name="T39" fmla="*/ 1065 h 1736"/>
              <a:gd name="T40" fmla="*/ 388 w 1855"/>
              <a:gd name="T41" fmla="*/ 1172 h 1736"/>
              <a:gd name="T42" fmla="*/ 467 w 1855"/>
              <a:gd name="T43" fmla="*/ 1220 h 1736"/>
              <a:gd name="T44" fmla="*/ 496 w 1855"/>
              <a:gd name="T45" fmla="*/ 1054 h 1736"/>
              <a:gd name="T46" fmla="*/ 403 w 1855"/>
              <a:gd name="T47" fmla="*/ 1037 h 1736"/>
              <a:gd name="T48" fmla="*/ 517 w 1855"/>
              <a:gd name="T49" fmla="*/ 1326 h 1736"/>
              <a:gd name="T50" fmla="*/ 460 w 1855"/>
              <a:gd name="T51" fmla="*/ 1266 h 1736"/>
              <a:gd name="T52" fmla="*/ 510 w 1855"/>
              <a:gd name="T53" fmla="*/ 1498 h 1736"/>
              <a:gd name="T54" fmla="*/ 557 w 1855"/>
              <a:gd name="T55" fmla="*/ 1480 h 1736"/>
              <a:gd name="T56" fmla="*/ 540 w 1855"/>
              <a:gd name="T57" fmla="*/ 1328 h 1736"/>
              <a:gd name="T58" fmla="*/ 533 w 1855"/>
              <a:gd name="T59" fmla="*/ 1203 h 1736"/>
              <a:gd name="T60" fmla="*/ 580 w 1855"/>
              <a:gd name="T61" fmla="*/ 1216 h 1736"/>
              <a:gd name="T62" fmla="*/ 643 w 1855"/>
              <a:gd name="T63" fmla="*/ 1028 h 1736"/>
              <a:gd name="T64" fmla="*/ 586 w 1855"/>
              <a:gd name="T65" fmla="*/ 1187 h 1736"/>
              <a:gd name="T66" fmla="*/ 571 w 1855"/>
              <a:gd name="T67" fmla="*/ 1175 h 1736"/>
              <a:gd name="T68" fmla="*/ 675 w 1855"/>
              <a:gd name="T69" fmla="*/ 1352 h 1736"/>
              <a:gd name="T70" fmla="*/ 592 w 1855"/>
              <a:gd name="T71" fmla="*/ 1337 h 1736"/>
              <a:gd name="T72" fmla="*/ 590 w 1855"/>
              <a:gd name="T73" fmla="*/ 1490 h 1736"/>
              <a:gd name="T74" fmla="*/ 675 w 1855"/>
              <a:gd name="T75" fmla="*/ 1474 h 1736"/>
              <a:gd name="T76" fmla="*/ 642 w 1855"/>
              <a:gd name="T77" fmla="*/ 1463 h 1736"/>
              <a:gd name="T78" fmla="*/ 616 w 1855"/>
              <a:gd name="T79" fmla="*/ 1469 h 1736"/>
              <a:gd name="T80" fmla="*/ 678 w 1855"/>
              <a:gd name="T81" fmla="*/ 1373 h 1736"/>
              <a:gd name="T82" fmla="*/ 399 w 1855"/>
              <a:gd name="T83" fmla="*/ 1459 h 1736"/>
              <a:gd name="T84" fmla="*/ 376 w 1855"/>
              <a:gd name="T85" fmla="*/ 1470 h 1736"/>
              <a:gd name="T86" fmla="*/ 336 w 1855"/>
              <a:gd name="T87" fmla="*/ 1327 h 1736"/>
              <a:gd name="T88" fmla="*/ 360 w 1855"/>
              <a:gd name="T89" fmla="*/ 1502 h 1736"/>
              <a:gd name="T90" fmla="*/ 434 w 1855"/>
              <a:gd name="T91" fmla="*/ 1500 h 1736"/>
              <a:gd name="T92" fmla="*/ 780 w 1855"/>
              <a:gd name="T93" fmla="*/ 691 h 1736"/>
              <a:gd name="T94" fmla="*/ 1186 w 1855"/>
              <a:gd name="T95" fmla="*/ 731 h 1736"/>
              <a:gd name="T96" fmla="*/ 955 w 1855"/>
              <a:gd name="T97" fmla="*/ 617 h 1736"/>
              <a:gd name="T98" fmla="*/ 1121 w 1855"/>
              <a:gd name="T99" fmla="*/ 464 h 1736"/>
              <a:gd name="T100" fmla="*/ 1159 w 1855"/>
              <a:gd name="T101" fmla="*/ 320 h 1736"/>
              <a:gd name="T102" fmla="*/ 823 w 1855"/>
              <a:gd name="T103" fmla="*/ 170 h 1736"/>
              <a:gd name="T104" fmla="*/ 464 w 1855"/>
              <a:gd name="T105" fmla="*/ 808 h 1736"/>
              <a:gd name="T106" fmla="*/ 928 w 1855"/>
              <a:gd name="T107" fmla="*/ 1272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55" h="1736">
                <a:moveTo>
                  <a:pt x="928" y="0"/>
                </a:moveTo>
                <a:cubicBezTo>
                  <a:pt x="1184" y="0"/>
                  <a:pt x="1391" y="207"/>
                  <a:pt x="1391" y="464"/>
                </a:cubicBezTo>
                <a:cubicBezTo>
                  <a:pt x="1391" y="720"/>
                  <a:pt x="1184" y="928"/>
                  <a:pt x="928" y="928"/>
                </a:cubicBezTo>
                <a:cubicBezTo>
                  <a:pt x="671" y="928"/>
                  <a:pt x="464" y="720"/>
                  <a:pt x="464" y="464"/>
                </a:cubicBezTo>
                <a:cubicBezTo>
                  <a:pt x="464" y="207"/>
                  <a:pt x="671" y="0"/>
                  <a:pt x="928" y="0"/>
                </a:cubicBezTo>
                <a:close/>
                <a:moveTo>
                  <a:pt x="1226" y="1176"/>
                </a:moveTo>
                <a:lnTo>
                  <a:pt x="1226" y="1176"/>
                </a:lnTo>
                <a:lnTo>
                  <a:pt x="1226" y="1294"/>
                </a:lnTo>
                <a:lnTo>
                  <a:pt x="1321" y="1294"/>
                </a:lnTo>
                <a:lnTo>
                  <a:pt x="1321" y="1580"/>
                </a:lnTo>
                <a:lnTo>
                  <a:pt x="1439" y="1580"/>
                </a:lnTo>
                <a:lnTo>
                  <a:pt x="1439" y="1294"/>
                </a:lnTo>
                <a:lnTo>
                  <a:pt x="1557" y="1294"/>
                </a:lnTo>
                <a:lnTo>
                  <a:pt x="1557" y="1176"/>
                </a:lnTo>
                <a:lnTo>
                  <a:pt x="1439" y="1176"/>
                </a:lnTo>
                <a:lnTo>
                  <a:pt x="1439" y="1115"/>
                </a:lnTo>
                <a:cubicBezTo>
                  <a:pt x="1439" y="1105"/>
                  <a:pt x="1442" y="1096"/>
                  <a:pt x="1446" y="1090"/>
                </a:cubicBezTo>
                <a:cubicBezTo>
                  <a:pt x="1451" y="1083"/>
                  <a:pt x="1456" y="1079"/>
                  <a:pt x="1462" y="1079"/>
                </a:cubicBezTo>
                <a:lnTo>
                  <a:pt x="1557" y="1079"/>
                </a:lnTo>
                <a:lnTo>
                  <a:pt x="1557" y="963"/>
                </a:lnTo>
                <a:lnTo>
                  <a:pt x="1462" y="963"/>
                </a:lnTo>
                <a:cubicBezTo>
                  <a:pt x="1443" y="963"/>
                  <a:pt x="1424" y="967"/>
                  <a:pt x="1407" y="975"/>
                </a:cubicBezTo>
                <a:cubicBezTo>
                  <a:pt x="1390" y="983"/>
                  <a:pt x="1375" y="994"/>
                  <a:pt x="1362" y="1008"/>
                </a:cubicBezTo>
                <a:cubicBezTo>
                  <a:pt x="1349" y="1022"/>
                  <a:pt x="1339" y="1038"/>
                  <a:pt x="1332" y="1057"/>
                </a:cubicBezTo>
                <a:cubicBezTo>
                  <a:pt x="1325" y="1076"/>
                  <a:pt x="1321" y="1096"/>
                  <a:pt x="1321" y="1117"/>
                </a:cubicBezTo>
                <a:lnTo>
                  <a:pt x="1321" y="1176"/>
                </a:lnTo>
                <a:lnTo>
                  <a:pt x="1226" y="1176"/>
                </a:lnTo>
                <a:close/>
                <a:moveTo>
                  <a:pt x="495" y="1467"/>
                </a:moveTo>
                <a:lnTo>
                  <a:pt x="495" y="1467"/>
                </a:lnTo>
                <a:lnTo>
                  <a:pt x="495" y="1358"/>
                </a:lnTo>
                <a:cubicBezTo>
                  <a:pt x="496" y="1358"/>
                  <a:pt x="497" y="1357"/>
                  <a:pt x="498" y="1356"/>
                </a:cubicBezTo>
                <a:cubicBezTo>
                  <a:pt x="500" y="1356"/>
                  <a:pt x="501" y="1355"/>
                  <a:pt x="501" y="1354"/>
                </a:cubicBezTo>
                <a:cubicBezTo>
                  <a:pt x="503" y="1354"/>
                  <a:pt x="505" y="1353"/>
                  <a:pt x="506" y="1353"/>
                </a:cubicBezTo>
                <a:cubicBezTo>
                  <a:pt x="507" y="1352"/>
                  <a:pt x="508" y="1352"/>
                  <a:pt x="510" y="1352"/>
                </a:cubicBezTo>
                <a:cubicBezTo>
                  <a:pt x="512" y="1352"/>
                  <a:pt x="514" y="1353"/>
                  <a:pt x="516" y="1353"/>
                </a:cubicBezTo>
                <a:cubicBezTo>
                  <a:pt x="517" y="1354"/>
                  <a:pt x="519" y="1355"/>
                  <a:pt x="520" y="1357"/>
                </a:cubicBezTo>
                <a:cubicBezTo>
                  <a:pt x="521" y="1358"/>
                  <a:pt x="522" y="1360"/>
                  <a:pt x="522" y="1362"/>
                </a:cubicBezTo>
                <a:cubicBezTo>
                  <a:pt x="522" y="1365"/>
                  <a:pt x="522" y="1367"/>
                  <a:pt x="522" y="1370"/>
                </a:cubicBezTo>
                <a:lnTo>
                  <a:pt x="522" y="1459"/>
                </a:lnTo>
                <a:cubicBezTo>
                  <a:pt x="522" y="1462"/>
                  <a:pt x="522" y="1465"/>
                  <a:pt x="522" y="1466"/>
                </a:cubicBezTo>
                <a:cubicBezTo>
                  <a:pt x="522" y="1468"/>
                  <a:pt x="522" y="1470"/>
                  <a:pt x="522" y="1471"/>
                </a:cubicBezTo>
                <a:cubicBezTo>
                  <a:pt x="520" y="1472"/>
                  <a:pt x="518" y="1473"/>
                  <a:pt x="517" y="1474"/>
                </a:cubicBezTo>
                <a:cubicBezTo>
                  <a:pt x="515" y="1475"/>
                  <a:pt x="514" y="1475"/>
                  <a:pt x="512" y="1475"/>
                </a:cubicBezTo>
                <a:cubicBezTo>
                  <a:pt x="510" y="1475"/>
                  <a:pt x="508" y="1475"/>
                  <a:pt x="507" y="1474"/>
                </a:cubicBezTo>
                <a:cubicBezTo>
                  <a:pt x="506" y="1474"/>
                  <a:pt x="505" y="1473"/>
                  <a:pt x="503" y="1473"/>
                </a:cubicBezTo>
                <a:cubicBezTo>
                  <a:pt x="501" y="1473"/>
                  <a:pt x="500" y="1472"/>
                  <a:pt x="499" y="1471"/>
                </a:cubicBezTo>
                <a:cubicBezTo>
                  <a:pt x="498" y="1470"/>
                  <a:pt x="496" y="1469"/>
                  <a:pt x="495" y="1467"/>
                </a:cubicBezTo>
                <a:close/>
                <a:moveTo>
                  <a:pt x="616" y="1357"/>
                </a:moveTo>
                <a:lnTo>
                  <a:pt x="616" y="1357"/>
                </a:lnTo>
                <a:cubicBezTo>
                  <a:pt x="617" y="1356"/>
                  <a:pt x="619" y="1356"/>
                  <a:pt x="621" y="1355"/>
                </a:cubicBezTo>
                <a:cubicBezTo>
                  <a:pt x="623" y="1354"/>
                  <a:pt x="626" y="1354"/>
                  <a:pt x="628" y="1354"/>
                </a:cubicBezTo>
                <a:cubicBezTo>
                  <a:pt x="631" y="1354"/>
                  <a:pt x="633" y="1354"/>
                  <a:pt x="635" y="1355"/>
                </a:cubicBezTo>
                <a:cubicBezTo>
                  <a:pt x="637" y="1356"/>
                  <a:pt x="638" y="1356"/>
                  <a:pt x="639" y="1357"/>
                </a:cubicBezTo>
                <a:cubicBezTo>
                  <a:pt x="640" y="1358"/>
                  <a:pt x="641" y="1361"/>
                  <a:pt x="642" y="1364"/>
                </a:cubicBezTo>
                <a:cubicBezTo>
                  <a:pt x="642" y="1367"/>
                  <a:pt x="643" y="1370"/>
                  <a:pt x="643" y="1373"/>
                </a:cubicBezTo>
                <a:lnTo>
                  <a:pt x="643" y="1389"/>
                </a:lnTo>
                <a:lnTo>
                  <a:pt x="613" y="1389"/>
                </a:lnTo>
                <a:lnTo>
                  <a:pt x="613" y="1373"/>
                </a:lnTo>
                <a:cubicBezTo>
                  <a:pt x="613" y="1370"/>
                  <a:pt x="613" y="1367"/>
                  <a:pt x="613" y="1364"/>
                </a:cubicBezTo>
                <a:cubicBezTo>
                  <a:pt x="614" y="1361"/>
                  <a:pt x="615" y="1358"/>
                  <a:pt x="616" y="1357"/>
                </a:cubicBezTo>
                <a:close/>
                <a:moveTo>
                  <a:pt x="444" y="1192"/>
                </a:moveTo>
                <a:lnTo>
                  <a:pt x="444" y="1192"/>
                </a:lnTo>
                <a:cubicBezTo>
                  <a:pt x="442" y="1192"/>
                  <a:pt x="439" y="1191"/>
                  <a:pt x="437" y="1190"/>
                </a:cubicBezTo>
                <a:cubicBezTo>
                  <a:pt x="435" y="1189"/>
                  <a:pt x="433" y="1188"/>
                  <a:pt x="431" y="1186"/>
                </a:cubicBezTo>
                <a:cubicBezTo>
                  <a:pt x="430" y="1185"/>
                  <a:pt x="429" y="1183"/>
                  <a:pt x="429" y="1181"/>
                </a:cubicBezTo>
                <a:cubicBezTo>
                  <a:pt x="428" y="1179"/>
                  <a:pt x="428" y="1177"/>
                  <a:pt x="428" y="1175"/>
                </a:cubicBezTo>
                <a:lnTo>
                  <a:pt x="428" y="1071"/>
                </a:lnTo>
                <a:cubicBezTo>
                  <a:pt x="428" y="1069"/>
                  <a:pt x="428" y="1067"/>
                  <a:pt x="429" y="1065"/>
                </a:cubicBezTo>
                <a:cubicBezTo>
                  <a:pt x="430" y="1063"/>
                  <a:pt x="431" y="1062"/>
                  <a:pt x="432" y="1061"/>
                </a:cubicBezTo>
                <a:cubicBezTo>
                  <a:pt x="433" y="1060"/>
                  <a:pt x="435" y="1059"/>
                  <a:pt x="437" y="1058"/>
                </a:cubicBezTo>
                <a:cubicBezTo>
                  <a:pt x="439" y="1057"/>
                  <a:pt x="442" y="1057"/>
                  <a:pt x="444" y="1057"/>
                </a:cubicBezTo>
                <a:cubicBezTo>
                  <a:pt x="446" y="1057"/>
                  <a:pt x="448" y="1057"/>
                  <a:pt x="450" y="1058"/>
                </a:cubicBezTo>
                <a:cubicBezTo>
                  <a:pt x="452" y="1059"/>
                  <a:pt x="454" y="1060"/>
                  <a:pt x="456" y="1061"/>
                </a:cubicBezTo>
                <a:cubicBezTo>
                  <a:pt x="457" y="1062"/>
                  <a:pt x="458" y="1063"/>
                  <a:pt x="459" y="1065"/>
                </a:cubicBezTo>
                <a:cubicBezTo>
                  <a:pt x="460" y="1067"/>
                  <a:pt x="460" y="1069"/>
                  <a:pt x="460" y="1071"/>
                </a:cubicBezTo>
                <a:lnTo>
                  <a:pt x="460" y="1175"/>
                </a:lnTo>
                <a:cubicBezTo>
                  <a:pt x="460" y="1177"/>
                  <a:pt x="460" y="1179"/>
                  <a:pt x="459" y="1181"/>
                </a:cubicBezTo>
                <a:cubicBezTo>
                  <a:pt x="458" y="1183"/>
                  <a:pt x="457" y="1185"/>
                  <a:pt x="456" y="1186"/>
                </a:cubicBezTo>
                <a:cubicBezTo>
                  <a:pt x="454" y="1188"/>
                  <a:pt x="452" y="1189"/>
                  <a:pt x="450" y="1190"/>
                </a:cubicBezTo>
                <a:cubicBezTo>
                  <a:pt x="448" y="1191"/>
                  <a:pt x="446" y="1192"/>
                  <a:pt x="444" y="1192"/>
                </a:cubicBezTo>
                <a:close/>
                <a:moveTo>
                  <a:pt x="202" y="1266"/>
                </a:moveTo>
                <a:lnTo>
                  <a:pt x="202" y="1266"/>
                </a:lnTo>
                <a:lnTo>
                  <a:pt x="202" y="1299"/>
                </a:lnTo>
                <a:lnTo>
                  <a:pt x="243" y="1299"/>
                </a:lnTo>
                <a:lnTo>
                  <a:pt x="243" y="1500"/>
                </a:lnTo>
                <a:lnTo>
                  <a:pt x="280" y="1500"/>
                </a:lnTo>
                <a:lnTo>
                  <a:pt x="280" y="1299"/>
                </a:lnTo>
                <a:lnTo>
                  <a:pt x="321" y="1299"/>
                </a:lnTo>
                <a:lnTo>
                  <a:pt x="321" y="1266"/>
                </a:lnTo>
                <a:lnTo>
                  <a:pt x="202" y="1266"/>
                </a:lnTo>
                <a:close/>
                <a:moveTo>
                  <a:pt x="282" y="962"/>
                </a:moveTo>
                <a:lnTo>
                  <a:pt x="282" y="962"/>
                </a:lnTo>
                <a:lnTo>
                  <a:pt x="239" y="962"/>
                </a:lnTo>
                <a:lnTo>
                  <a:pt x="290" y="1118"/>
                </a:lnTo>
                <a:lnTo>
                  <a:pt x="290" y="1219"/>
                </a:lnTo>
                <a:lnTo>
                  <a:pt x="334" y="1219"/>
                </a:lnTo>
                <a:lnTo>
                  <a:pt x="334" y="1112"/>
                </a:lnTo>
                <a:lnTo>
                  <a:pt x="385" y="962"/>
                </a:lnTo>
                <a:lnTo>
                  <a:pt x="341" y="962"/>
                </a:lnTo>
                <a:lnTo>
                  <a:pt x="313" y="1065"/>
                </a:lnTo>
                <a:lnTo>
                  <a:pt x="311" y="1065"/>
                </a:lnTo>
                <a:lnTo>
                  <a:pt x="282" y="962"/>
                </a:lnTo>
                <a:close/>
                <a:moveTo>
                  <a:pt x="388" y="1073"/>
                </a:moveTo>
                <a:lnTo>
                  <a:pt x="388" y="1073"/>
                </a:lnTo>
                <a:lnTo>
                  <a:pt x="388" y="1172"/>
                </a:lnTo>
                <a:cubicBezTo>
                  <a:pt x="388" y="1179"/>
                  <a:pt x="390" y="1186"/>
                  <a:pt x="392" y="1192"/>
                </a:cubicBezTo>
                <a:cubicBezTo>
                  <a:pt x="394" y="1199"/>
                  <a:pt x="398" y="1204"/>
                  <a:pt x="403" y="1209"/>
                </a:cubicBezTo>
                <a:cubicBezTo>
                  <a:pt x="408" y="1214"/>
                  <a:pt x="414" y="1218"/>
                  <a:pt x="420" y="1220"/>
                </a:cubicBezTo>
                <a:cubicBezTo>
                  <a:pt x="427" y="1223"/>
                  <a:pt x="435" y="1224"/>
                  <a:pt x="444" y="1224"/>
                </a:cubicBezTo>
                <a:cubicBezTo>
                  <a:pt x="452" y="1224"/>
                  <a:pt x="460" y="1223"/>
                  <a:pt x="467" y="1220"/>
                </a:cubicBezTo>
                <a:cubicBezTo>
                  <a:pt x="474" y="1218"/>
                  <a:pt x="480" y="1214"/>
                  <a:pt x="485" y="1209"/>
                </a:cubicBezTo>
                <a:cubicBezTo>
                  <a:pt x="490" y="1205"/>
                  <a:pt x="494" y="1200"/>
                  <a:pt x="496" y="1193"/>
                </a:cubicBezTo>
                <a:cubicBezTo>
                  <a:pt x="498" y="1187"/>
                  <a:pt x="500" y="1180"/>
                  <a:pt x="500" y="1172"/>
                </a:cubicBezTo>
                <a:lnTo>
                  <a:pt x="500" y="1073"/>
                </a:lnTo>
                <a:cubicBezTo>
                  <a:pt x="500" y="1066"/>
                  <a:pt x="498" y="1060"/>
                  <a:pt x="496" y="1054"/>
                </a:cubicBezTo>
                <a:cubicBezTo>
                  <a:pt x="494" y="1048"/>
                  <a:pt x="490" y="1043"/>
                  <a:pt x="485" y="1038"/>
                </a:cubicBezTo>
                <a:cubicBezTo>
                  <a:pt x="480" y="1033"/>
                  <a:pt x="474" y="1030"/>
                  <a:pt x="468" y="1027"/>
                </a:cubicBezTo>
                <a:cubicBezTo>
                  <a:pt x="461" y="1025"/>
                  <a:pt x="454" y="1024"/>
                  <a:pt x="446" y="1024"/>
                </a:cubicBezTo>
                <a:cubicBezTo>
                  <a:pt x="437" y="1024"/>
                  <a:pt x="429" y="1025"/>
                  <a:pt x="422" y="1027"/>
                </a:cubicBezTo>
                <a:cubicBezTo>
                  <a:pt x="415" y="1029"/>
                  <a:pt x="409" y="1032"/>
                  <a:pt x="403" y="1037"/>
                </a:cubicBezTo>
                <a:cubicBezTo>
                  <a:pt x="398" y="1042"/>
                  <a:pt x="394" y="1047"/>
                  <a:pt x="392" y="1053"/>
                </a:cubicBezTo>
                <a:cubicBezTo>
                  <a:pt x="390" y="1059"/>
                  <a:pt x="388" y="1066"/>
                  <a:pt x="388" y="1073"/>
                </a:cubicBezTo>
                <a:close/>
                <a:moveTo>
                  <a:pt x="526" y="1326"/>
                </a:moveTo>
                <a:lnTo>
                  <a:pt x="526" y="1326"/>
                </a:lnTo>
                <a:cubicBezTo>
                  <a:pt x="523" y="1326"/>
                  <a:pt x="520" y="1326"/>
                  <a:pt x="517" y="1326"/>
                </a:cubicBezTo>
                <a:cubicBezTo>
                  <a:pt x="515" y="1327"/>
                  <a:pt x="512" y="1328"/>
                  <a:pt x="510" y="1329"/>
                </a:cubicBezTo>
                <a:cubicBezTo>
                  <a:pt x="507" y="1331"/>
                  <a:pt x="505" y="1332"/>
                  <a:pt x="502" y="1334"/>
                </a:cubicBezTo>
                <a:cubicBezTo>
                  <a:pt x="500" y="1336"/>
                  <a:pt x="497" y="1338"/>
                  <a:pt x="495" y="1340"/>
                </a:cubicBezTo>
                <a:lnTo>
                  <a:pt x="495" y="1266"/>
                </a:lnTo>
                <a:lnTo>
                  <a:pt x="460" y="1266"/>
                </a:lnTo>
                <a:lnTo>
                  <a:pt x="460" y="1500"/>
                </a:lnTo>
                <a:lnTo>
                  <a:pt x="495" y="1500"/>
                </a:lnTo>
                <a:lnTo>
                  <a:pt x="495" y="1487"/>
                </a:lnTo>
                <a:cubicBezTo>
                  <a:pt x="497" y="1489"/>
                  <a:pt x="500" y="1491"/>
                  <a:pt x="502" y="1493"/>
                </a:cubicBezTo>
                <a:cubicBezTo>
                  <a:pt x="505" y="1495"/>
                  <a:pt x="507" y="1497"/>
                  <a:pt x="510" y="1498"/>
                </a:cubicBezTo>
                <a:cubicBezTo>
                  <a:pt x="512" y="1499"/>
                  <a:pt x="515" y="1500"/>
                  <a:pt x="518" y="1500"/>
                </a:cubicBezTo>
                <a:cubicBezTo>
                  <a:pt x="521" y="1501"/>
                  <a:pt x="525" y="1502"/>
                  <a:pt x="528" y="1502"/>
                </a:cubicBezTo>
                <a:cubicBezTo>
                  <a:pt x="533" y="1502"/>
                  <a:pt x="538" y="1501"/>
                  <a:pt x="541" y="1499"/>
                </a:cubicBezTo>
                <a:cubicBezTo>
                  <a:pt x="545" y="1497"/>
                  <a:pt x="548" y="1495"/>
                  <a:pt x="551" y="1492"/>
                </a:cubicBezTo>
                <a:cubicBezTo>
                  <a:pt x="553" y="1488"/>
                  <a:pt x="555" y="1485"/>
                  <a:pt x="557" y="1480"/>
                </a:cubicBezTo>
                <a:cubicBezTo>
                  <a:pt x="558" y="1476"/>
                  <a:pt x="559" y="1470"/>
                  <a:pt x="559" y="1463"/>
                </a:cubicBezTo>
                <a:lnTo>
                  <a:pt x="559" y="1368"/>
                </a:lnTo>
                <a:cubicBezTo>
                  <a:pt x="559" y="1361"/>
                  <a:pt x="558" y="1355"/>
                  <a:pt x="557" y="1350"/>
                </a:cubicBezTo>
                <a:cubicBezTo>
                  <a:pt x="555" y="1344"/>
                  <a:pt x="553" y="1340"/>
                  <a:pt x="551" y="1336"/>
                </a:cubicBezTo>
                <a:cubicBezTo>
                  <a:pt x="548" y="1332"/>
                  <a:pt x="544" y="1330"/>
                  <a:pt x="540" y="1328"/>
                </a:cubicBezTo>
                <a:cubicBezTo>
                  <a:pt x="536" y="1327"/>
                  <a:pt x="531" y="1326"/>
                  <a:pt x="526" y="1326"/>
                </a:cubicBezTo>
                <a:close/>
                <a:moveTo>
                  <a:pt x="531" y="1028"/>
                </a:moveTo>
                <a:lnTo>
                  <a:pt x="531" y="1028"/>
                </a:lnTo>
                <a:lnTo>
                  <a:pt x="531" y="1188"/>
                </a:lnTo>
                <a:cubicBezTo>
                  <a:pt x="531" y="1194"/>
                  <a:pt x="532" y="1199"/>
                  <a:pt x="533" y="1203"/>
                </a:cubicBezTo>
                <a:cubicBezTo>
                  <a:pt x="534" y="1207"/>
                  <a:pt x="536" y="1210"/>
                  <a:pt x="538" y="1213"/>
                </a:cubicBezTo>
                <a:cubicBezTo>
                  <a:pt x="540" y="1216"/>
                  <a:pt x="543" y="1218"/>
                  <a:pt x="546" y="1220"/>
                </a:cubicBezTo>
                <a:cubicBezTo>
                  <a:pt x="550" y="1222"/>
                  <a:pt x="554" y="1223"/>
                  <a:pt x="559" y="1223"/>
                </a:cubicBezTo>
                <a:cubicBezTo>
                  <a:pt x="562" y="1222"/>
                  <a:pt x="566" y="1222"/>
                  <a:pt x="569" y="1220"/>
                </a:cubicBezTo>
                <a:cubicBezTo>
                  <a:pt x="573" y="1219"/>
                  <a:pt x="577" y="1218"/>
                  <a:pt x="580" y="1216"/>
                </a:cubicBezTo>
                <a:cubicBezTo>
                  <a:pt x="584" y="1213"/>
                  <a:pt x="588" y="1211"/>
                  <a:pt x="592" y="1208"/>
                </a:cubicBezTo>
                <a:cubicBezTo>
                  <a:pt x="596" y="1205"/>
                  <a:pt x="600" y="1202"/>
                  <a:pt x="604" y="1198"/>
                </a:cubicBezTo>
                <a:lnTo>
                  <a:pt x="604" y="1219"/>
                </a:lnTo>
                <a:lnTo>
                  <a:pt x="643" y="1219"/>
                </a:lnTo>
                <a:lnTo>
                  <a:pt x="643" y="1028"/>
                </a:lnTo>
                <a:lnTo>
                  <a:pt x="604" y="1028"/>
                </a:lnTo>
                <a:lnTo>
                  <a:pt x="604" y="1173"/>
                </a:lnTo>
                <a:cubicBezTo>
                  <a:pt x="602" y="1176"/>
                  <a:pt x="600" y="1178"/>
                  <a:pt x="598" y="1179"/>
                </a:cubicBezTo>
                <a:cubicBezTo>
                  <a:pt x="596" y="1181"/>
                  <a:pt x="594" y="1182"/>
                  <a:pt x="592" y="1183"/>
                </a:cubicBezTo>
                <a:cubicBezTo>
                  <a:pt x="589" y="1185"/>
                  <a:pt x="587" y="1186"/>
                  <a:pt x="586" y="1187"/>
                </a:cubicBezTo>
                <a:cubicBezTo>
                  <a:pt x="584" y="1187"/>
                  <a:pt x="582" y="1188"/>
                  <a:pt x="580" y="1188"/>
                </a:cubicBezTo>
                <a:cubicBezTo>
                  <a:pt x="579" y="1188"/>
                  <a:pt x="577" y="1187"/>
                  <a:pt x="576" y="1187"/>
                </a:cubicBezTo>
                <a:cubicBezTo>
                  <a:pt x="574" y="1186"/>
                  <a:pt x="573" y="1185"/>
                  <a:pt x="572" y="1184"/>
                </a:cubicBezTo>
                <a:cubicBezTo>
                  <a:pt x="571" y="1184"/>
                  <a:pt x="571" y="1183"/>
                  <a:pt x="571" y="1181"/>
                </a:cubicBezTo>
                <a:cubicBezTo>
                  <a:pt x="571" y="1179"/>
                  <a:pt x="571" y="1177"/>
                  <a:pt x="571" y="1175"/>
                </a:cubicBezTo>
                <a:lnTo>
                  <a:pt x="571" y="1028"/>
                </a:lnTo>
                <a:lnTo>
                  <a:pt x="531" y="1028"/>
                </a:lnTo>
                <a:close/>
                <a:moveTo>
                  <a:pt x="678" y="1373"/>
                </a:moveTo>
                <a:lnTo>
                  <a:pt x="678" y="1373"/>
                </a:lnTo>
                <a:cubicBezTo>
                  <a:pt x="678" y="1365"/>
                  <a:pt x="677" y="1358"/>
                  <a:pt x="675" y="1352"/>
                </a:cubicBezTo>
                <a:cubicBezTo>
                  <a:pt x="673" y="1346"/>
                  <a:pt x="670" y="1340"/>
                  <a:pt x="666" y="1336"/>
                </a:cubicBezTo>
                <a:cubicBezTo>
                  <a:pt x="662" y="1332"/>
                  <a:pt x="657" y="1328"/>
                  <a:pt x="650" y="1326"/>
                </a:cubicBezTo>
                <a:cubicBezTo>
                  <a:pt x="644" y="1324"/>
                  <a:pt x="637" y="1323"/>
                  <a:pt x="629" y="1323"/>
                </a:cubicBezTo>
                <a:cubicBezTo>
                  <a:pt x="622" y="1323"/>
                  <a:pt x="615" y="1324"/>
                  <a:pt x="609" y="1326"/>
                </a:cubicBezTo>
                <a:cubicBezTo>
                  <a:pt x="602" y="1329"/>
                  <a:pt x="597" y="1332"/>
                  <a:pt x="592" y="1337"/>
                </a:cubicBezTo>
                <a:cubicBezTo>
                  <a:pt x="587" y="1342"/>
                  <a:pt x="583" y="1348"/>
                  <a:pt x="581" y="1354"/>
                </a:cubicBezTo>
                <a:cubicBezTo>
                  <a:pt x="578" y="1359"/>
                  <a:pt x="577" y="1366"/>
                  <a:pt x="577" y="1373"/>
                </a:cubicBezTo>
                <a:lnTo>
                  <a:pt x="577" y="1451"/>
                </a:lnTo>
                <a:cubicBezTo>
                  <a:pt x="577" y="1459"/>
                  <a:pt x="578" y="1466"/>
                  <a:pt x="581" y="1473"/>
                </a:cubicBezTo>
                <a:cubicBezTo>
                  <a:pt x="583" y="1479"/>
                  <a:pt x="586" y="1485"/>
                  <a:pt x="590" y="1490"/>
                </a:cubicBezTo>
                <a:cubicBezTo>
                  <a:pt x="595" y="1495"/>
                  <a:pt x="600" y="1498"/>
                  <a:pt x="607" y="1501"/>
                </a:cubicBezTo>
                <a:cubicBezTo>
                  <a:pt x="612" y="1503"/>
                  <a:pt x="619" y="1504"/>
                  <a:pt x="626" y="1504"/>
                </a:cubicBezTo>
                <a:cubicBezTo>
                  <a:pt x="636" y="1504"/>
                  <a:pt x="643" y="1503"/>
                  <a:pt x="650" y="1501"/>
                </a:cubicBezTo>
                <a:cubicBezTo>
                  <a:pt x="656" y="1499"/>
                  <a:pt x="662" y="1496"/>
                  <a:pt x="666" y="1492"/>
                </a:cubicBezTo>
                <a:cubicBezTo>
                  <a:pt x="670" y="1487"/>
                  <a:pt x="673" y="1481"/>
                  <a:pt x="675" y="1474"/>
                </a:cubicBezTo>
                <a:cubicBezTo>
                  <a:pt x="677" y="1467"/>
                  <a:pt x="678" y="1460"/>
                  <a:pt x="678" y="1451"/>
                </a:cubicBezTo>
                <a:lnTo>
                  <a:pt x="678" y="1442"/>
                </a:lnTo>
                <a:lnTo>
                  <a:pt x="643" y="1442"/>
                </a:lnTo>
                <a:lnTo>
                  <a:pt x="643" y="1451"/>
                </a:lnTo>
                <a:cubicBezTo>
                  <a:pt x="643" y="1456"/>
                  <a:pt x="643" y="1460"/>
                  <a:pt x="642" y="1463"/>
                </a:cubicBezTo>
                <a:cubicBezTo>
                  <a:pt x="642" y="1466"/>
                  <a:pt x="641" y="1469"/>
                  <a:pt x="639" y="1471"/>
                </a:cubicBezTo>
                <a:cubicBezTo>
                  <a:pt x="638" y="1471"/>
                  <a:pt x="637" y="1472"/>
                  <a:pt x="635" y="1472"/>
                </a:cubicBezTo>
                <a:cubicBezTo>
                  <a:pt x="633" y="1473"/>
                  <a:pt x="631" y="1473"/>
                  <a:pt x="628" y="1473"/>
                </a:cubicBezTo>
                <a:cubicBezTo>
                  <a:pt x="626" y="1473"/>
                  <a:pt x="623" y="1473"/>
                  <a:pt x="621" y="1472"/>
                </a:cubicBezTo>
                <a:cubicBezTo>
                  <a:pt x="619" y="1471"/>
                  <a:pt x="617" y="1470"/>
                  <a:pt x="616" y="1469"/>
                </a:cubicBezTo>
                <a:cubicBezTo>
                  <a:pt x="615" y="1467"/>
                  <a:pt x="614" y="1465"/>
                  <a:pt x="613" y="1461"/>
                </a:cubicBezTo>
                <a:cubicBezTo>
                  <a:pt x="613" y="1458"/>
                  <a:pt x="613" y="1455"/>
                  <a:pt x="613" y="1451"/>
                </a:cubicBezTo>
                <a:lnTo>
                  <a:pt x="613" y="1418"/>
                </a:lnTo>
                <a:lnTo>
                  <a:pt x="678" y="1418"/>
                </a:lnTo>
                <a:lnTo>
                  <a:pt x="678" y="1373"/>
                </a:lnTo>
                <a:close/>
                <a:moveTo>
                  <a:pt x="434" y="1500"/>
                </a:moveTo>
                <a:lnTo>
                  <a:pt x="434" y="1500"/>
                </a:lnTo>
                <a:lnTo>
                  <a:pt x="434" y="1327"/>
                </a:lnTo>
                <a:lnTo>
                  <a:pt x="399" y="1327"/>
                </a:lnTo>
                <a:lnTo>
                  <a:pt x="399" y="1459"/>
                </a:lnTo>
                <a:cubicBezTo>
                  <a:pt x="398" y="1461"/>
                  <a:pt x="396" y="1462"/>
                  <a:pt x="395" y="1464"/>
                </a:cubicBezTo>
                <a:cubicBezTo>
                  <a:pt x="393" y="1465"/>
                  <a:pt x="392" y="1466"/>
                  <a:pt x="390" y="1467"/>
                </a:cubicBezTo>
                <a:cubicBezTo>
                  <a:pt x="388" y="1469"/>
                  <a:pt x="385" y="1470"/>
                  <a:pt x="384" y="1470"/>
                </a:cubicBezTo>
                <a:cubicBezTo>
                  <a:pt x="382" y="1471"/>
                  <a:pt x="381" y="1471"/>
                  <a:pt x="380" y="1471"/>
                </a:cubicBezTo>
                <a:cubicBezTo>
                  <a:pt x="378" y="1471"/>
                  <a:pt x="377" y="1471"/>
                  <a:pt x="376" y="1470"/>
                </a:cubicBezTo>
                <a:cubicBezTo>
                  <a:pt x="374" y="1470"/>
                  <a:pt x="373" y="1470"/>
                  <a:pt x="372" y="1469"/>
                </a:cubicBezTo>
                <a:cubicBezTo>
                  <a:pt x="372" y="1468"/>
                  <a:pt x="372" y="1467"/>
                  <a:pt x="371" y="1465"/>
                </a:cubicBezTo>
                <a:cubicBezTo>
                  <a:pt x="370" y="1463"/>
                  <a:pt x="370" y="1461"/>
                  <a:pt x="370" y="1459"/>
                </a:cubicBezTo>
                <a:lnTo>
                  <a:pt x="370" y="1327"/>
                </a:lnTo>
                <a:lnTo>
                  <a:pt x="336" y="1327"/>
                </a:lnTo>
                <a:lnTo>
                  <a:pt x="336" y="1472"/>
                </a:lnTo>
                <a:cubicBezTo>
                  <a:pt x="336" y="1476"/>
                  <a:pt x="336" y="1481"/>
                  <a:pt x="337" y="1484"/>
                </a:cubicBezTo>
                <a:cubicBezTo>
                  <a:pt x="338" y="1488"/>
                  <a:pt x="340" y="1492"/>
                  <a:pt x="342" y="1495"/>
                </a:cubicBezTo>
                <a:cubicBezTo>
                  <a:pt x="344" y="1497"/>
                  <a:pt x="346" y="1499"/>
                  <a:pt x="349" y="1500"/>
                </a:cubicBezTo>
                <a:cubicBezTo>
                  <a:pt x="352" y="1501"/>
                  <a:pt x="356" y="1502"/>
                  <a:pt x="360" y="1502"/>
                </a:cubicBezTo>
                <a:cubicBezTo>
                  <a:pt x="363" y="1502"/>
                  <a:pt x="367" y="1501"/>
                  <a:pt x="370" y="1500"/>
                </a:cubicBezTo>
                <a:cubicBezTo>
                  <a:pt x="374" y="1499"/>
                  <a:pt x="377" y="1498"/>
                  <a:pt x="380" y="1496"/>
                </a:cubicBezTo>
                <a:cubicBezTo>
                  <a:pt x="387" y="1493"/>
                  <a:pt x="393" y="1488"/>
                  <a:pt x="399" y="1480"/>
                </a:cubicBezTo>
                <a:lnTo>
                  <a:pt x="399" y="1500"/>
                </a:lnTo>
                <a:lnTo>
                  <a:pt x="434" y="1500"/>
                </a:lnTo>
                <a:close/>
                <a:moveTo>
                  <a:pt x="708" y="235"/>
                </a:moveTo>
                <a:lnTo>
                  <a:pt x="708" y="235"/>
                </a:lnTo>
                <a:lnTo>
                  <a:pt x="708" y="506"/>
                </a:lnTo>
                <a:cubicBezTo>
                  <a:pt x="709" y="542"/>
                  <a:pt x="715" y="576"/>
                  <a:pt x="728" y="608"/>
                </a:cubicBezTo>
                <a:cubicBezTo>
                  <a:pt x="740" y="639"/>
                  <a:pt x="758" y="667"/>
                  <a:pt x="780" y="691"/>
                </a:cubicBezTo>
                <a:cubicBezTo>
                  <a:pt x="802" y="715"/>
                  <a:pt x="828" y="734"/>
                  <a:pt x="857" y="747"/>
                </a:cubicBezTo>
                <a:cubicBezTo>
                  <a:pt x="887" y="761"/>
                  <a:pt x="918" y="768"/>
                  <a:pt x="952" y="768"/>
                </a:cubicBezTo>
                <a:lnTo>
                  <a:pt x="1121" y="768"/>
                </a:lnTo>
                <a:cubicBezTo>
                  <a:pt x="1135" y="768"/>
                  <a:pt x="1147" y="764"/>
                  <a:pt x="1159" y="758"/>
                </a:cubicBezTo>
                <a:cubicBezTo>
                  <a:pt x="1170" y="751"/>
                  <a:pt x="1179" y="742"/>
                  <a:pt x="1186" y="731"/>
                </a:cubicBezTo>
                <a:cubicBezTo>
                  <a:pt x="1193" y="719"/>
                  <a:pt x="1196" y="707"/>
                  <a:pt x="1196" y="693"/>
                </a:cubicBezTo>
                <a:cubicBezTo>
                  <a:pt x="1196" y="678"/>
                  <a:pt x="1193" y="665"/>
                  <a:pt x="1186" y="654"/>
                </a:cubicBezTo>
                <a:cubicBezTo>
                  <a:pt x="1180" y="642"/>
                  <a:pt x="1171" y="633"/>
                  <a:pt x="1160" y="627"/>
                </a:cubicBezTo>
                <a:cubicBezTo>
                  <a:pt x="1149" y="621"/>
                  <a:pt x="1136" y="618"/>
                  <a:pt x="1122" y="617"/>
                </a:cubicBezTo>
                <a:lnTo>
                  <a:pt x="955" y="617"/>
                </a:lnTo>
                <a:cubicBezTo>
                  <a:pt x="938" y="617"/>
                  <a:pt x="923" y="612"/>
                  <a:pt x="908" y="602"/>
                </a:cubicBezTo>
                <a:cubicBezTo>
                  <a:pt x="894" y="592"/>
                  <a:pt x="882" y="578"/>
                  <a:pt x="874" y="561"/>
                </a:cubicBezTo>
                <a:cubicBezTo>
                  <a:pt x="865" y="544"/>
                  <a:pt x="860" y="526"/>
                  <a:pt x="860" y="506"/>
                </a:cubicBezTo>
                <a:lnTo>
                  <a:pt x="860" y="464"/>
                </a:lnTo>
                <a:lnTo>
                  <a:pt x="1121" y="464"/>
                </a:lnTo>
                <a:cubicBezTo>
                  <a:pt x="1135" y="463"/>
                  <a:pt x="1147" y="460"/>
                  <a:pt x="1159" y="453"/>
                </a:cubicBezTo>
                <a:cubicBezTo>
                  <a:pt x="1170" y="446"/>
                  <a:pt x="1179" y="437"/>
                  <a:pt x="1186" y="426"/>
                </a:cubicBezTo>
                <a:cubicBezTo>
                  <a:pt x="1193" y="415"/>
                  <a:pt x="1196" y="402"/>
                  <a:pt x="1196" y="388"/>
                </a:cubicBezTo>
                <a:cubicBezTo>
                  <a:pt x="1196" y="374"/>
                  <a:pt x="1193" y="360"/>
                  <a:pt x="1186" y="348"/>
                </a:cubicBezTo>
                <a:cubicBezTo>
                  <a:pt x="1179" y="337"/>
                  <a:pt x="1170" y="327"/>
                  <a:pt x="1159" y="320"/>
                </a:cubicBezTo>
                <a:cubicBezTo>
                  <a:pt x="1147" y="314"/>
                  <a:pt x="1135" y="310"/>
                  <a:pt x="1121" y="310"/>
                </a:cubicBezTo>
                <a:lnTo>
                  <a:pt x="860" y="310"/>
                </a:lnTo>
                <a:lnTo>
                  <a:pt x="860" y="235"/>
                </a:lnTo>
                <a:cubicBezTo>
                  <a:pt x="860" y="221"/>
                  <a:pt x="856" y="208"/>
                  <a:pt x="850" y="197"/>
                </a:cubicBezTo>
                <a:cubicBezTo>
                  <a:pt x="844" y="185"/>
                  <a:pt x="835" y="176"/>
                  <a:pt x="823" y="170"/>
                </a:cubicBezTo>
                <a:cubicBezTo>
                  <a:pt x="812" y="163"/>
                  <a:pt x="799" y="160"/>
                  <a:pt x="784" y="159"/>
                </a:cubicBezTo>
                <a:cubicBezTo>
                  <a:pt x="770" y="160"/>
                  <a:pt x="757" y="163"/>
                  <a:pt x="746" y="170"/>
                </a:cubicBezTo>
                <a:cubicBezTo>
                  <a:pt x="735" y="176"/>
                  <a:pt x="726" y="185"/>
                  <a:pt x="719" y="197"/>
                </a:cubicBezTo>
                <a:cubicBezTo>
                  <a:pt x="712" y="208"/>
                  <a:pt x="709" y="221"/>
                  <a:pt x="708" y="235"/>
                </a:cubicBezTo>
                <a:close/>
                <a:moveTo>
                  <a:pt x="464" y="808"/>
                </a:moveTo>
                <a:cubicBezTo>
                  <a:pt x="720" y="808"/>
                  <a:pt x="928" y="1015"/>
                  <a:pt x="928" y="1272"/>
                </a:cubicBezTo>
                <a:cubicBezTo>
                  <a:pt x="928" y="1528"/>
                  <a:pt x="720" y="1736"/>
                  <a:pt x="464" y="1736"/>
                </a:cubicBezTo>
                <a:cubicBezTo>
                  <a:pt x="208" y="1736"/>
                  <a:pt x="0" y="1528"/>
                  <a:pt x="0" y="1272"/>
                </a:cubicBezTo>
                <a:cubicBezTo>
                  <a:pt x="0" y="1015"/>
                  <a:pt x="208" y="808"/>
                  <a:pt x="464" y="808"/>
                </a:cubicBezTo>
                <a:close/>
                <a:moveTo>
                  <a:pt x="928" y="1272"/>
                </a:moveTo>
                <a:cubicBezTo>
                  <a:pt x="928" y="1015"/>
                  <a:pt x="1135" y="808"/>
                  <a:pt x="1391" y="808"/>
                </a:cubicBezTo>
                <a:cubicBezTo>
                  <a:pt x="1648" y="808"/>
                  <a:pt x="1855" y="1015"/>
                  <a:pt x="1855" y="1272"/>
                </a:cubicBezTo>
                <a:cubicBezTo>
                  <a:pt x="1855" y="1528"/>
                  <a:pt x="1648" y="1736"/>
                  <a:pt x="1391" y="1736"/>
                </a:cubicBezTo>
                <a:cubicBezTo>
                  <a:pt x="1135" y="1736"/>
                  <a:pt x="928" y="1528"/>
                  <a:pt x="928" y="127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BC44F6-FA65-4C26-B2FC-006F7D3DF23F}"/>
              </a:ext>
            </a:extLst>
          </p:cNvPr>
          <p:cNvGrpSpPr/>
          <p:nvPr/>
        </p:nvGrpSpPr>
        <p:grpSpPr>
          <a:xfrm>
            <a:off x="262323" y="2054173"/>
            <a:ext cx="539167" cy="393692"/>
            <a:chOff x="6123813" y="2823003"/>
            <a:chExt cx="1390892" cy="1015610"/>
          </a:xfrm>
          <a:solidFill>
            <a:schemeClr val="accent1">
              <a:lumMod val="50000"/>
            </a:schemeClr>
          </a:solidFill>
        </p:grpSpPr>
        <p:sp>
          <p:nvSpPr>
            <p:cNvPr id="15" name="Rounded Rectangle 193">
              <a:extLst>
                <a:ext uri="{FF2B5EF4-FFF2-40B4-BE49-F238E27FC236}">
                  <a16:creationId xmlns:a16="http://schemas.microsoft.com/office/drawing/2014/main" id="{5829E470-0091-438C-B798-326F3B9F549F}"/>
                </a:ext>
              </a:extLst>
            </p:cNvPr>
            <p:cNvSpPr/>
            <p:nvPr/>
          </p:nvSpPr>
          <p:spPr>
            <a:xfrm>
              <a:off x="6123813" y="2938171"/>
              <a:ext cx="1390892" cy="9004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0DC83-B9AE-4FE5-88C2-623FF6C311C7}"/>
                </a:ext>
              </a:extLst>
            </p:cNvPr>
            <p:cNvGrpSpPr/>
            <p:nvPr/>
          </p:nvGrpSpPr>
          <p:grpSpPr>
            <a:xfrm>
              <a:off x="6538984" y="3103096"/>
              <a:ext cx="597977" cy="597977"/>
              <a:chOff x="6538984" y="3036054"/>
              <a:chExt cx="665019" cy="665019"/>
            </a:xfrm>
            <a:grpFill/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188672-6277-4E69-BACA-C5A77110D74E}"/>
                  </a:ext>
                </a:extLst>
              </p:cNvPr>
              <p:cNvSpPr/>
              <p:nvPr/>
            </p:nvSpPr>
            <p:spPr>
              <a:xfrm>
                <a:off x="6538984" y="3036054"/>
                <a:ext cx="665019" cy="665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007DC3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C8DED5B-363E-4867-AACD-52B9D40527DA}"/>
                  </a:ext>
                </a:extLst>
              </p:cNvPr>
              <p:cNvSpPr/>
              <p:nvPr/>
            </p:nvSpPr>
            <p:spPr>
              <a:xfrm>
                <a:off x="6614191" y="3098735"/>
                <a:ext cx="532015" cy="5320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007DC3"/>
                  </a:solidFill>
                </a:endParaRPr>
              </a:p>
            </p:txBody>
          </p:sp>
        </p:grpSp>
        <p:sp>
          <p:nvSpPr>
            <p:cNvPr id="17" name="Rounded Rectangle 195">
              <a:extLst>
                <a:ext uri="{FF2B5EF4-FFF2-40B4-BE49-F238E27FC236}">
                  <a16:creationId xmlns:a16="http://schemas.microsoft.com/office/drawing/2014/main" id="{16D49DDE-3CB6-4A2A-B22B-93326C3822E9}"/>
                </a:ext>
              </a:extLst>
            </p:cNvPr>
            <p:cNvSpPr/>
            <p:nvPr/>
          </p:nvSpPr>
          <p:spPr>
            <a:xfrm>
              <a:off x="6303125" y="2823003"/>
              <a:ext cx="286789" cy="1246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  <p:sp>
          <p:nvSpPr>
            <p:cNvPr id="18" name="Flowchart: Delay 17">
              <a:extLst>
                <a:ext uri="{FF2B5EF4-FFF2-40B4-BE49-F238E27FC236}">
                  <a16:creationId xmlns:a16="http://schemas.microsoft.com/office/drawing/2014/main" id="{79B44916-F90F-4DC7-AAD4-3CD9EC2E561A}"/>
                </a:ext>
              </a:extLst>
            </p:cNvPr>
            <p:cNvSpPr/>
            <p:nvPr/>
          </p:nvSpPr>
          <p:spPr>
            <a:xfrm>
              <a:off x="6123813" y="3117512"/>
              <a:ext cx="191192" cy="51302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B7D574-969F-4655-965F-4582FBB447F8}"/>
                </a:ext>
              </a:extLst>
            </p:cNvPr>
            <p:cNvSpPr/>
            <p:nvPr/>
          </p:nvSpPr>
          <p:spPr>
            <a:xfrm>
              <a:off x="7268798" y="3032455"/>
              <a:ext cx="175928" cy="175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716325-C0DC-4E1E-8AA8-4AB2420AD0C2}"/>
              </a:ext>
            </a:extLst>
          </p:cNvPr>
          <p:cNvGrpSpPr/>
          <p:nvPr/>
        </p:nvGrpSpPr>
        <p:grpSpPr>
          <a:xfrm>
            <a:off x="191194" y="2860290"/>
            <a:ext cx="713924" cy="385294"/>
            <a:chOff x="-955710" y="2756050"/>
            <a:chExt cx="469629" cy="253451"/>
          </a:xfrm>
          <a:solidFill>
            <a:schemeClr val="accent1">
              <a:lumMod val="50000"/>
            </a:schemeClr>
          </a:solidFill>
        </p:grpSpPr>
        <p:sp>
          <p:nvSpPr>
            <p:cNvPr id="23" name="Rounded Rectangular Callout 201">
              <a:extLst>
                <a:ext uri="{FF2B5EF4-FFF2-40B4-BE49-F238E27FC236}">
                  <a16:creationId xmlns:a16="http://schemas.microsoft.com/office/drawing/2014/main" id="{4B76BFD7-495D-403B-9844-A3FB9914EE67}"/>
                </a:ext>
              </a:extLst>
            </p:cNvPr>
            <p:cNvSpPr/>
            <p:nvPr/>
          </p:nvSpPr>
          <p:spPr>
            <a:xfrm>
              <a:off x="-955710" y="2840445"/>
              <a:ext cx="339903" cy="169056"/>
            </a:xfrm>
            <a:prstGeom prst="wedgeRoundRectCallout">
              <a:avLst>
                <a:gd name="adj1" fmla="val -22254"/>
                <a:gd name="adj2" fmla="val 80190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  <p:sp>
          <p:nvSpPr>
            <p:cNvPr id="24" name="Rounded Rectangular Callout 202">
              <a:extLst>
                <a:ext uri="{FF2B5EF4-FFF2-40B4-BE49-F238E27FC236}">
                  <a16:creationId xmlns:a16="http://schemas.microsoft.com/office/drawing/2014/main" id="{B68B4D34-A199-414E-89D0-EB891CC14C48}"/>
                </a:ext>
              </a:extLst>
            </p:cNvPr>
            <p:cNvSpPr/>
            <p:nvPr/>
          </p:nvSpPr>
          <p:spPr>
            <a:xfrm>
              <a:off x="-825984" y="2756050"/>
              <a:ext cx="339903" cy="169056"/>
            </a:xfrm>
            <a:prstGeom prst="wedgeRoundRectCallout">
              <a:avLst>
                <a:gd name="adj1" fmla="val -22254"/>
                <a:gd name="adj2" fmla="val 80190"/>
                <a:gd name="adj3" fmla="val 16667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7DC3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620242-CA91-462A-B20A-281D934B986B}"/>
              </a:ext>
            </a:extLst>
          </p:cNvPr>
          <p:cNvGrpSpPr/>
          <p:nvPr/>
        </p:nvGrpSpPr>
        <p:grpSpPr>
          <a:xfrm>
            <a:off x="473250" y="3604261"/>
            <a:ext cx="689119" cy="689119"/>
            <a:chOff x="429026" y="219545"/>
            <a:chExt cx="3173497" cy="3173497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F0F3CCB1-C20A-4108-891F-AD3192F1A58F}"/>
                </a:ext>
              </a:extLst>
            </p:cNvPr>
            <p:cNvSpPr/>
            <p:nvPr/>
          </p:nvSpPr>
          <p:spPr>
            <a:xfrm rot="8232787">
              <a:off x="429026" y="219545"/>
              <a:ext cx="3173497" cy="3173497"/>
            </a:xfrm>
            <a:prstGeom prst="blockArc">
              <a:avLst>
                <a:gd name="adj1" fmla="val 18797222"/>
                <a:gd name="adj2" fmla="val 4630783"/>
                <a:gd name="adj3" fmla="val 57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022C43-E75E-4C86-ACB8-A4F1B99C1BD6}"/>
                </a:ext>
              </a:extLst>
            </p:cNvPr>
            <p:cNvSpPr/>
            <p:nvPr/>
          </p:nvSpPr>
          <p:spPr>
            <a:xfrm>
              <a:off x="784287" y="427205"/>
              <a:ext cx="2569605" cy="26975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57000">
                  <a:schemeClr val="accent1">
                    <a:lumMod val="0"/>
                    <a:lumOff val="10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2DBDBE-3434-44C5-8E2A-80F039BAF114}"/>
                </a:ext>
              </a:extLst>
            </p:cNvPr>
            <p:cNvGrpSpPr/>
            <p:nvPr/>
          </p:nvGrpSpPr>
          <p:grpSpPr>
            <a:xfrm>
              <a:off x="573142" y="284295"/>
              <a:ext cx="2984091" cy="2984091"/>
              <a:chOff x="2194124" y="1697459"/>
              <a:chExt cx="2984091" cy="2984091"/>
            </a:xfrm>
          </p:grpSpPr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801B272-7B19-4BDA-A2F0-D5BCBF1FB99D}"/>
                  </a:ext>
                </a:extLst>
              </p:cNvPr>
              <p:cNvSpPr/>
              <p:nvPr/>
            </p:nvSpPr>
            <p:spPr>
              <a:xfrm rot="5400000">
                <a:off x="2194124" y="1697459"/>
                <a:ext cx="2984091" cy="2984091"/>
              </a:xfrm>
              <a:prstGeom prst="blockArc">
                <a:avLst>
                  <a:gd name="adj1" fmla="val 10800000"/>
                  <a:gd name="adj2" fmla="val 20327590"/>
                  <a:gd name="adj3" fmla="val 1005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7DC3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50B6E08-71B6-44FC-8BD8-193CACC3812A}"/>
                  </a:ext>
                </a:extLst>
              </p:cNvPr>
              <p:cNvGrpSpPr/>
              <p:nvPr/>
            </p:nvGrpSpPr>
            <p:grpSpPr>
              <a:xfrm>
                <a:off x="2307080" y="1810864"/>
                <a:ext cx="2772705" cy="2772705"/>
                <a:chOff x="1606992" y="1904604"/>
                <a:chExt cx="2772705" cy="2772705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FD2176F-F71E-4269-9987-915B305D1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583" t="2458" r="10006" b="8560"/>
                <a:stretch/>
              </p:blipFill>
              <p:spPr>
                <a:xfrm>
                  <a:off x="1630017" y="1977887"/>
                  <a:ext cx="2703444" cy="2653748"/>
                </a:xfrm>
                <a:prstGeom prst="ellips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  <p:sp>
              <p:nvSpPr>
                <p:cNvPr id="35" name="Donut 383">
                  <a:extLst>
                    <a:ext uri="{FF2B5EF4-FFF2-40B4-BE49-F238E27FC236}">
                      <a16:creationId xmlns:a16="http://schemas.microsoft.com/office/drawing/2014/main" id="{539D92CD-100F-4678-A5FB-5D9982B40F7D}"/>
                    </a:ext>
                  </a:extLst>
                </p:cNvPr>
                <p:cNvSpPr/>
                <p:nvPr/>
              </p:nvSpPr>
              <p:spPr>
                <a:xfrm>
                  <a:off x="1606992" y="1904604"/>
                  <a:ext cx="2772705" cy="2772705"/>
                </a:xfrm>
                <a:prstGeom prst="donut">
                  <a:avLst>
                    <a:gd name="adj" fmla="val 4155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007DC3"/>
                    </a:solidFill>
                  </a:endParaRP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BFEFD96-114B-4A81-95C7-7E2254D4DFDE}"/>
                  </a:ext>
                </a:extLst>
              </p:cNvPr>
              <p:cNvSpPr/>
              <p:nvPr/>
            </p:nvSpPr>
            <p:spPr>
              <a:xfrm>
                <a:off x="2405270" y="2113965"/>
                <a:ext cx="218241" cy="21824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7DC3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359CC00-C2B5-4408-BB2C-330D2842210F}"/>
                  </a:ext>
                </a:extLst>
              </p:cNvPr>
              <p:cNvSpPr/>
              <p:nvPr/>
            </p:nvSpPr>
            <p:spPr>
              <a:xfrm>
                <a:off x="2609277" y="1967864"/>
                <a:ext cx="178797" cy="17879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7DC3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9FDC7C8-8650-4647-85E8-8189F91EE9D5}"/>
                  </a:ext>
                </a:extLst>
              </p:cNvPr>
              <p:cNvSpPr/>
              <p:nvPr/>
            </p:nvSpPr>
            <p:spPr>
              <a:xfrm>
                <a:off x="2811099" y="1870718"/>
                <a:ext cx="139124" cy="13912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7DC3"/>
                  </a:solidFill>
                </a:endParaRPr>
              </a:p>
            </p:txBody>
          </p:sp>
        </p:grp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9B2D686E-83C5-42E3-9D49-23F815CA6396}"/>
              </a:ext>
            </a:extLst>
          </p:cNvPr>
          <p:cNvSpPr/>
          <p:nvPr/>
        </p:nvSpPr>
        <p:spPr>
          <a:xfrm>
            <a:off x="1245553" y="3672852"/>
            <a:ext cx="135007" cy="135007"/>
          </a:xfrm>
          <a:prstGeom prst="ellipse">
            <a:avLst/>
          </a:prstGeom>
          <a:solidFill>
            <a:srgbClr val="00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3BE0-727A-4077-AFD2-5FDD8DC9C3E6}"/>
              </a:ext>
            </a:extLst>
          </p:cNvPr>
          <p:cNvSpPr/>
          <p:nvPr/>
        </p:nvSpPr>
        <p:spPr>
          <a:xfrm>
            <a:off x="214881" y="3676720"/>
            <a:ext cx="135007" cy="135007"/>
          </a:xfrm>
          <a:prstGeom prst="ellipse">
            <a:avLst/>
          </a:prstGeom>
          <a:solidFill>
            <a:srgbClr val="00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791682-4952-4CD3-96D1-7C5C6F31FB6D}"/>
              </a:ext>
            </a:extLst>
          </p:cNvPr>
          <p:cNvSpPr/>
          <p:nvPr/>
        </p:nvSpPr>
        <p:spPr>
          <a:xfrm>
            <a:off x="194819" y="4198807"/>
            <a:ext cx="135007" cy="135007"/>
          </a:xfrm>
          <a:prstGeom prst="ellipse">
            <a:avLst/>
          </a:prstGeom>
          <a:solidFill>
            <a:srgbClr val="00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66BBCA-3D12-4072-836F-4143F27DFA1A}"/>
              </a:ext>
            </a:extLst>
          </p:cNvPr>
          <p:cNvSpPr/>
          <p:nvPr/>
        </p:nvSpPr>
        <p:spPr>
          <a:xfrm>
            <a:off x="1225781" y="4120076"/>
            <a:ext cx="135007" cy="135007"/>
          </a:xfrm>
          <a:prstGeom prst="ellipse">
            <a:avLst/>
          </a:prstGeom>
          <a:solidFill>
            <a:srgbClr val="00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A145FD-ED7D-49F8-9611-42EA46286DB5}"/>
              </a:ext>
            </a:extLst>
          </p:cNvPr>
          <p:cNvSpPr/>
          <p:nvPr/>
        </p:nvSpPr>
        <p:spPr>
          <a:xfrm>
            <a:off x="655686" y="3412777"/>
            <a:ext cx="135007" cy="135007"/>
          </a:xfrm>
          <a:prstGeom prst="ellipse">
            <a:avLst/>
          </a:prstGeom>
          <a:solidFill>
            <a:srgbClr val="00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3DAEC0-35D0-4653-B946-26697056F73F}"/>
              </a:ext>
            </a:extLst>
          </p:cNvPr>
          <p:cNvCxnSpPr/>
          <p:nvPr/>
        </p:nvCxnSpPr>
        <p:spPr>
          <a:xfrm>
            <a:off x="715818" y="3500160"/>
            <a:ext cx="59195" cy="146960"/>
          </a:xfrm>
          <a:prstGeom prst="line">
            <a:avLst/>
          </a:prstGeom>
          <a:ln>
            <a:solidFill>
              <a:srgbClr val="003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A843A5-B390-4528-B8BC-F562E8DE98C1}"/>
              </a:ext>
            </a:extLst>
          </p:cNvPr>
          <p:cNvCxnSpPr/>
          <p:nvPr/>
        </p:nvCxnSpPr>
        <p:spPr>
          <a:xfrm flipH="1">
            <a:off x="1131161" y="3752595"/>
            <a:ext cx="118463" cy="69335"/>
          </a:xfrm>
          <a:prstGeom prst="line">
            <a:avLst/>
          </a:prstGeom>
          <a:ln>
            <a:solidFill>
              <a:srgbClr val="003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A259A0-7E99-466A-93A5-DBC7AB8E9125}"/>
              </a:ext>
            </a:extLst>
          </p:cNvPr>
          <p:cNvCxnSpPr>
            <a:endCxn id="39" idx="2"/>
          </p:cNvCxnSpPr>
          <p:nvPr/>
        </p:nvCxnSpPr>
        <p:spPr>
          <a:xfrm>
            <a:off x="1057755" y="4156861"/>
            <a:ext cx="168026" cy="30719"/>
          </a:xfrm>
          <a:prstGeom prst="line">
            <a:avLst/>
          </a:prstGeom>
          <a:ln>
            <a:solidFill>
              <a:srgbClr val="003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E927AA-F1D2-40F0-B45C-C945C6B1DAB3}"/>
              </a:ext>
            </a:extLst>
          </p:cNvPr>
          <p:cNvCxnSpPr>
            <a:stCxn id="37" idx="5"/>
          </p:cNvCxnSpPr>
          <p:nvPr/>
        </p:nvCxnSpPr>
        <p:spPr>
          <a:xfrm>
            <a:off x="330117" y="3791956"/>
            <a:ext cx="162795" cy="75010"/>
          </a:xfrm>
          <a:prstGeom prst="line">
            <a:avLst/>
          </a:prstGeom>
          <a:ln>
            <a:solidFill>
              <a:srgbClr val="003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7C52EF-6596-4DFD-BBFC-B27990E9C93F}"/>
              </a:ext>
            </a:extLst>
          </p:cNvPr>
          <p:cNvCxnSpPr/>
          <p:nvPr/>
        </p:nvCxnSpPr>
        <p:spPr>
          <a:xfrm flipV="1">
            <a:off x="301640" y="4120076"/>
            <a:ext cx="224664" cy="130773"/>
          </a:xfrm>
          <a:prstGeom prst="line">
            <a:avLst/>
          </a:prstGeom>
          <a:ln>
            <a:solidFill>
              <a:srgbClr val="003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C0427A7-F4D0-40B1-90E9-A6B13C888EFC}"/>
              </a:ext>
            </a:extLst>
          </p:cNvPr>
          <p:cNvSpPr/>
          <p:nvPr/>
        </p:nvSpPr>
        <p:spPr>
          <a:xfrm>
            <a:off x="2377038" y="1578650"/>
            <a:ext cx="2486711" cy="2486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199789-5732-4DED-81F3-9F501AFB116C}"/>
              </a:ext>
            </a:extLst>
          </p:cNvPr>
          <p:cNvGrpSpPr/>
          <p:nvPr/>
        </p:nvGrpSpPr>
        <p:grpSpPr>
          <a:xfrm>
            <a:off x="2866294" y="1939919"/>
            <a:ext cx="1586511" cy="1927047"/>
            <a:chOff x="3138445" y="1093864"/>
            <a:chExt cx="2884643" cy="3503816"/>
          </a:xfrm>
        </p:grpSpPr>
        <p:sp>
          <p:nvSpPr>
            <p:cNvPr id="48" name="Rectangle 1">
              <a:extLst>
                <a:ext uri="{FF2B5EF4-FFF2-40B4-BE49-F238E27FC236}">
                  <a16:creationId xmlns:a16="http://schemas.microsoft.com/office/drawing/2014/main" id="{3C06CCCF-49BB-41E0-9621-0159CEFFA671}"/>
                </a:ext>
              </a:extLst>
            </p:cNvPr>
            <p:cNvSpPr/>
            <p:nvPr/>
          </p:nvSpPr>
          <p:spPr>
            <a:xfrm>
              <a:off x="3138445" y="3703823"/>
              <a:ext cx="2315393" cy="893857"/>
            </a:xfrm>
            <a:custGeom>
              <a:avLst/>
              <a:gdLst>
                <a:gd name="connsiteX0" fmla="*/ 0 w 2896121"/>
                <a:gd name="connsiteY0" fmla="*/ 0 h 301871"/>
                <a:gd name="connsiteX1" fmla="*/ 2896121 w 2896121"/>
                <a:gd name="connsiteY1" fmla="*/ 0 h 301871"/>
                <a:gd name="connsiteX2" fmla="*/ 2896121 w 2896121"/>
                <a:gd name="connsiteY2" fmla="*/ 301871 h 301871"/>
                <a:gd name="connsiteX3" fmla="*/ 0 w 2896121"/>
                <a:gd name="connsiteY3" fmla="*/ 301871 h 301871"/>
                <a:gd name="connsiteX4" fmla="*/ 0 w 2896121"/>
                <a:gd name="connsiteY4" fmla="*/ 0 h 301871"/>
                <a:gd name="connsiteX0" fmla="*/ 0 w 2896121"/>
                <a:gd name="connsiteY0" fmla="*/ 163820 h 465691"/>
                <a:gd name="connsiteX1" fmla="*/ 2896121 w 2896121"/>
                <a:gd name="connsiteY1" fmla="*/ 163820 h 465691"/>
                <a:gd name="connsiteX2" fmla="*/ 2896121 w 2896121"/>
                <a:gd name="connsiteY2" fmla="*/ 465691 h 465691"/>
                <a:gd name="connsiteX3" fmla="*/ 0 w 2896121"/>
                <a:gd name="connsiteY3" fmla="*/ 465691 h 465691"/>
                <a:gd name="connsiteX4" fmla="*/ 0 w 2896121"/>
                <a:gd name="connsiteY4" fmla="*/ 163820 h 465691"/>
                <a:gd name="connsiteX0" fmla="*/ 0 w 2898506"/>
                <a:gd name="connsiteY0" fmla="*/ 334579 h 636450"/>
                <a:gd name="connsiteX1" fmla="*/ 2896121 w 2898506"/>
                <a:gd name="connsiteY1" fmla="*/ 334579 h 636450"/>
                <a:gd name="connsiteX2" fmla="*/ 2896121 w 2898506"/>
                <a:gd name="connsiteY2" fmla="*/ 636450 h 636450"/>
                <a:gd name="connsiteX3" fmla="*/ 0 w 2898506"/>
                <a:gd name="connsiteY3" fmla="*/ 636450 h 636450"/>
                <a:gd name="connsiteX4" fmla="*/ 0 w 2898506"/>
                <a:gd name="connsiteY4" fmla="*/ 334579 h 636450"/>
                <a:gd name="connsiteX0" fmla="*/ 0 w 3200921"/>
                <a:gd name="connsiteY0" fmla="*/ 334579 h 636450"/>
                <a:gd name="connsiteX1" fmla="*/ 2896121 w 3200921"/>
                <a:gd name="connsiteY1" fmla="*/ 334579 h 636450"/>
                <a:gd name="connsiteX2" fmla="*/ 3200921 w 3200921"/>
                <a:gd name="connsiteY2" fmla="*/ 622273 h 636450"/>
                <a:gd name="connsiteX3" fmla="*/ 0 w 3200921"/>
                <a:gd name="connsiteY3" fmla="*/ 636450 h 636450"/>
                <a:gd name="connsiteX4" fmla="*/ 0 w 3200921"/>
                <a:gd name="connsiteY4" fmla="*/ 334579 h 636450"/>
                <a:gd name="connsiteX0" fmla="*/ 0 w 3200921"/>
                <a:gd name="connsiteY0" fmla="*/ 311957 h 613828"/>
                <a:gd name="connsiteX1" fmla="*/ 2896121 w 3200921"/>
                <a:gd name="connsiteY1" fmla="*/ 311957 h 613828"/>
                <a:gd name="connsiteX2" fmla="*/ 3200921 w 3200921"/>
                <a:gd name="connsiteY2" fmla="*/ 599651 h 613828"/>
                <a:gd name="connsiteX3" fmla="*/ 0 w 3200921"/>
                <a:gd name="connsiteY3" fmla="*/ 613828 h 613828"/>
                <a:gd name="connsiteX4" fmla="*/ 0 w 3200921"/>
                <a:gd name="connsiteY4" fmla="*/ 311957 h 613828"/>
                <a:gd name="connsiteX0" fmla="*/ 0 w 3200921"/>
                <a:gd name="connsiteY0" fmla="*/ 392475 h 694346"/>
                <a:gd name="connsiteX1" fmla="*/ 2896121 w 3200921"/>
                <a:gd name="connsiteY1" fmla="*/ 257796 h 694346"/>
                <a:gd name="connsiteX2" fmla="*/ 3200921 w 3200921"/>
                <a:gd name="connsiteY2" fmla="*/ 680169 h 694346"/>
                <a:gd name="connsiteX3" fmla="*/ 0 w 3200921"/>
                <a:gd name="connsiteY3" fmla="*/ 694346 h 694346"/>
                <a:gd name="connsiteX4" fmla="*/ 0 w 3200921"/>
                <a:gd name="connsiteY4" fmla="*/ 392475 h 694346"/>
                <a:gd name="connsiteX0" fmla="*/ 42530 w 3200921"/>
                <a:gd name="connsiteY0" fmla="*/ 518042 h 642703"/>
                <a:gd name="connsiteX1" fmla="*/ 2896121 w 3200921"/>
                <a:gd name="connsiteY1" fmla="*/ 206153 h 642703"/>
                <a:gd name="connsiteX2" fmla="*/ 3200921 w 3200921"/>
                <a:gd name="connsiteY2" fmla="*/ 628526 h 642703"/>
                <a:gd name="connsiteX3" fmla="*/ 0 w 3200921"/>
                <a:gd name="connsiteY3" fmla="*/ 642703 h 642703"/>
                <a:gd name="connsiteX4" fmla="*/ 42530 w 3200921"/>
                <a:gd name="connsiteY4" fmla="*/ 518042 h 642703"/>
                <a:gd name="connsiteX0" fmla="*/ 0 w 3243452"/>
                <a:gd name="connsiteY0" fmla="*/ 460457 h 663091"/>
                <a:gd name="connsiteX1" fmla="*/ 2938652 w 3243452"/>
                <a:gd name="connsiteY1" fmla="*/ 226541 h 663091"/>
                <a:gd name="connsiteX2" fmla="*/ 3243452 w 3243452"/>
                <a:gd name="connsiteY2" fmla="*/ 648914 h 663091"/>
                <a:gd name="connsiteX3" fmla="*/ 42531 w 3243452"/>
                <a:gd name="connsiteY3" fmla="*/ 663091 h 663091"/>
                <a:gd name="connsiteX4" fmla="*/ 0 w 3243452"/>
                <a:gd name="connsiteY4" fmla="*/ 460457 h 663091"/>
                <a:gd name="connsiteX0" fmla="*/ 418213 w 3661665"/>
                <a:gd name="connsiteY0" fmla="*/ 460457 h 698533"/>
                <a:gd name="connsiteX1" fmla="*/ 3356865 w 3661665"/>
                <a:gd name="connsiteY1" fmla="*/ 226541 h 698533"/>
                <a:gd name="connsiteX2" fmla="*/ 3661665 w 3661665"/>
                <a:gd name="connsiteY2" fmla="*/ 648914 h 698533"/>
                <a:gd name="connsiteX3" fmla="*/ 0 w 3661665"/>
                <a:gd name="connsiteY3" fmla="*/ 698533 h 698533"/>
                <a:gd name="connsiteX4" fmla="*/ 418213 w 3661665"/>
                <a:gd name="connsiteY4" fmla="*/ 460457 h 698533"/>
                <a:gd name="connsiteX0" fmla="*/ 432390 w 3661665"/>
                <a:gd name="connsiteY0" fmla="*/ 534289 h 673128"/>
                <a:gd name="connsiteX1" fmla="*/ 3356865 w 3661665"/>
                <a:gd name="connsiteY1" fmla="*/ 201136 h 673128"/>
                <a:gd name="connsiteX2" fmla="*/ 3661665 w 3661665"/>
                <a:gd name="connsiteY2" fmla="*/ 623509 h 673128"/>
                <a:gd name="connsiteX3" fmla="*/ 0 w 3661665"/>
                <a:gd name="connsiteY3" fmla="*/ 673128 h 673128"/>
                <a:gd name="connsiteX4" fmla="*/ 432390 w 3661665"/>
                <a:gd name="connsiteY4" fmla="*/ 534289 h 673128"/>
                <a:gd name="connsiteX0" fmla="*/ 432390 w 3661665"/>
                <a:gd name="connsiteY0" fmla="*/ 563905 h 702744"/>
                <a:gd name="connsiteX1" fmla="*/ 3356865 w 3661665"/>
                <a:gd name="connsiteY1" fmla="*/ 230752 h 702744"/>
                <a:gd name="connsiteX2" fmla="*/ 3661665 w 3661665"/>
                <a:gd name="connsiteY2" fmla="*/ 653125 h 702744"/>
                <a:gd name="connsiteX3" fmla="*/ 0 w 3661665"/>
                <a:gd name="connsiteY3" fmla="*/ 702744 h 702744"/>
                <a:gd name="connsiteX4" fmla="*/ 432390 w 3661665"/>
                <a:gd name="connsiteY4" fmla="*/ 563905 h 702744"/>
                <a:gd name="connsiteX0" fmla="*/ 439478 w 3661665"/>
                <a:gd name="connsiteY0" fmla="*/ 558834 h 704762"/>
                <a:gd name="connsiteX1" fmla="*/ 3356865 w 3661665"/>
                <a:gd name="connsiteY1" fmla="*/ 232770 h 704762"/>
                <a:gd name="connsiteX2" fmla="*/ 3661665 w 3661665"/>
                <a:gd name="connsiteY2" fmla="*/ 655143 h 704762"/>
                <a:gd name="connsiteX3" fmla="*/ 0 w 3661665"/>
                <a:gd name="connsiteY3" fmla="*/ 704762 h 704762"/>
                <a:gd name="connsiteX4" fmla="*/ 439478 w 3661665"/>
                <a:gd name="connsiteY4" fmla="*/ 558834 h 704762"/>
                <a:gd name="connsiteX0" fmla="*/ 0 w 3222187"/>
                <a:gd name="connsiteY0" fmla="*/ 558834 h 747292"/>
                <a:gd name="connsiteX1" fmla="*/ 2917387 w 3222187"/>
                <a:gd name="connsiteY1" fmla="*/ 232770 h 747292"/>
                <a:gd name="connsiteX2" fmla="*/ 3222187 w 3222187"/>
                <a:gd name="connsiteY2" fmla="*/ 655143 h 747292"/>
                <a:gd name="connsiteX3" fmla="*/ 49619 w 3222187"/>
                <a:gd name="connsiteY3" fmla="*/ 747292 h 747292"/>
                <a:gd name="connsiteX4" fmla="*/ 0 w 3222187"/>
                <a:gd name="connsiteY4" fmla="*/ 558834 h 747292"/>
                <a:gd name="connsiteX0" fmla="*/ 63795 w 3172568"/>
                <a:gd name="connsiteY0" fmla="*/ 632211 h 721432"/>
                <a:gd name="connsiteX1" fmla="*/ 2867768 w 3172568"/>
                <a:gd name="connsiteY1" fmla="*/ 206910 h 721432"/>
                <a:gd name="connsiteX2" fmla="*/ 3172568 w 3172568"/>
                <a:gd name="connsiteY2" fmla="*/ 629283 h 721432"/>
                <a:gd name="connsiteX3" fmla="*/ 0 w 3172568"/>
                <a:gd name="connsiteY3" fmla="*/ 721432 h 721432"/>
                <a:gd name="connsiteX4" fmla="*/ 63795 w 3172568"/>
                <a:gd name="connsiteY4" fmla="*/ 632211 h 721432"/>
                <a:gd name="connsiteX0" fmla="*/ 63795 w 3172568"/>
                <a:gd name="connsiteY0" fmla="*/ 652240 h 741461"/>
                <a:gd name="connsiteX1" fmla="*/ 2867768 w 3172568"/>
                <a:gd name="connsiteY1" fmla="*/ 226939 h 741461"/>
                <a:gd name="connsiteX2" fmla="*/ 3172568 w 3172568"/>
                <a:gd name="connsiteY2" fmla="*/ 649312 h 741461"/>
                <a:gd name="connsiteX3" fmla="*/ 0 w 3172568"/>
                <a:gd name="connsiteY3" fmla="*/ 741461 h 741461"/>
                <a:gd name="connsiteX4" fmla="*/ 63795 w 3172568"/>
                <a:gd name="connsiteY4" fmla="*/ 652240 h 741461"/>
                <a:gd name="connsiteX0" fmla="*/ 63795 w 3172568"/>
                <a:gd name="connsiteY0" fmla="*/ 582424 h 671645"/>
                <a:gd name="connsiteX1" fmla="*/ 2789796 w 3172568"/>
                <a:gd name="connsiteY1" fmla="*/ 256361 h 671645"/>
                <a:gd name="connsiteX2" fmla="*/ 3172568 w 3172568"/>
                <a:gd name="connsiteY2" fmla="*/ 579496 h 671645"/>
                <a:gd name="connsiteX3" fmla="*/ 0 w 3172568"/>
                <a:gd name="connsiteY3" fmla="*/ 671645 h 671645"/>
                <a:gd name="connsiteX4" fmla="*/ 63795 w 3172568"/>
                <a:gd name="connsiteY4" fmla="*/ 582424 h 671645"/>
                <a:gd name="connsiteX0" fmla="*/ 63795 w 3172568"/>
                <a:gd name="connsiteY0" fmla="*/ 622861 h 712082"/>
                <a:gd name="connsiteX1" fmla="*/ 2789796 w 3172568"/>
                <a:gd name="connsiteY1" fmla="*/ 296798 h 712082"/>
                <a:gd name="connsiteX2" fmla="*/ 3172568 w 3172568"/>
                <a:gd name="connsiteY2" fmla="*/ 619933 h 712082"/>
                <a:gd name="connsiteX3" fmla="*/ 0 w 3172568"/>
                <a:gd name="connsiteY3" fmla="*/ 712082 h 712082"/>
                <a:gd name="connsiteX4" fmla="*/ 63795 w 3172568"/>
                <a:gd name="connsiteY4" fmla="*/ 622861 h 712082"/>
                <a:gd name="connsiteX0" fmla="*/ 63795 w 2874857"/>
                <a:gd name="connsiteY0" fmla="*/ 622861 h 712082"/>
                <a:gd name="connsiteX1" fmla="*/ 2789796 w 2874857"/>
                <a:gd name="connsiteY1" fmla="*/ 296798 h 712082"/>
                <a:gd name="connsiteX2" fmla="*/ 2874857 w 2874857"/>
                <a:gd name="connsiteY2" fmla="*/ 676640 h 712082"/>
                <a:gd name="connsiteX3" fmla="*/ 0 w 2874857"/>
                <a:gd name="connsiteY3" fmla="*/ 712082 h 712082"/>
                <a:gd name="connsiteX4" fmla="*/ 63795 w 2874857"/>
                <a:gd name="connsiteY4" fmla="*/ 622861 h 712082"/>
                <a:gd name="connsiteX0" fmla="*/ 63795 w 2874857"/>
                <a:gd name="connsiteY0" fmla="*/ 622861 h 712082"/>
                <a:gd name="connsiteX1" fmla="*/ 2789796 w 2874857"/>
                <a:gd name="connsiteY1" fmla="*/ 296798 h 712082"/>
                <a:gd name="connsiteX2" fmla="*/ 2874857 w 2874857"/>
                <a:gd name="connsiteY2" fmla="*/ 676640 h 712082"/>
                <a:gd name="connsiteX3" fmla="*/ 0 w 2874857"/>
                <a:gd name="connsiteY3" fmla="*/ 712082 h 712082"/>
                <a:gd name="connsiteX4" fmla="*/ 63795 w 2874857"/>
                <a:gd name="connsiteY4" fmla="*/ 622861 h 712082"/>
                <a:gd name="connsiteX0" fmla="*/ 63795 w 2874857"/>
                <a:gd name="connsiteY0" fmla="*/ 566591 h 655812"/>
                <a:gd name="connsiteX1" fmla="*/ 2811061 w 2874857"/>
                <a:gd name="connsiteY1" fmla="*/ 325588 h 655812"/>
                <a:gd name="connsiteX2" fmla="*/ 2874857 w 2874857"/>
                <a:gd name="connsiteY2" fmla="*/ 620370 h 655812"/>
                <a:gd name="connsiteX3" fmla="*/ 0 w 2874857"/>
                <a:gd name="connsiteY3" fmla="*/ 655812 h 655812"/>
                <a:gd name="connsiteX4" fmla="*/ 63795 w 2874857"/>
                <a:gd name="connsiteY4" fmla="*/ 566591 h 655812"/>
                <a:gd name="connsiteX0" fmla="*/ 63795 w 2935847"/>
                <a:gd name="connsiteY0" fmla="*/ 490443 h 579664"/>
                <a:gd name="connsiteX1" fmla="*/ 2709843 w 2935847"/>
                <a:gd name="connsiteY1" fmla="*/ 5394 h 579664"/>
                <a:gd name="connsiteX2" fmla="*/ 2811061 w 2935847"/>
                <a:gd name="connsiteY2" fmla="*/ 249440 h 579664"/>
                <a:gd name="connsiteX3" fmla="*/ 2874857 w 2935847"/>
                <a:gd name="connsiteY3" fmla="*/ 544222 h 579664"/>
                <a:gd name="connsiteX4" fmla="*/ 0 w 2935847"/>
                <a:gd name="connsiteY4" fmla="*/ 579664 h 579664"/>
                <a:gd name="connsiteX5" fmla="*/ 63795 w 2935847"/>
                <a:gd name="connsiteY5" fmla="*/ 490443 h 579664"/>
                <a:gd name="connsiteX0" fmla="*/ 63795 w 2874857"/>
                <a:gd name="connsiteY0" fmla="*/ 485049 h 574270"/>
                <a:gd name="connsiteX1" fmla="*/ 2709843 w 2874857"/>
                <a:gd name="connsiteY1" fmla="*/ 0 h 574270"/>
                <a:gd name="connsiteX2" fmla="*/ 2811061 w 2874857"/>
                <a:gd name="connsiteY2" fmla="*/ 244046 h 574270"/>
                <a:gd name="connsiteX3" fmla="*/ 2874857 w 2874857"/>
                <a:gd name="connsiteY3" fmla="*/ 538828 h 574270"/>
                <a:gd name="connsiteX4" fmla="*/ 0 w 2874857"/>
                <a:gd name="connsiteY4" fmla="*/ 574270 h 574270"/>
                <a:gd name="connsiteX5" fmla="*/ 63795 w 2874857"/>
                <a:gd name="connsiteY5" fmla="*/ 485049 h 574270"/>
                <a:gd name="connsiteX0" fmla="*/ 63795 w 2874857"/>
                <a:gd name="connsiteY0" fmla="*/ 485049 h 574270"/>
                <a:gd name="connsiteX1" fmla="*/ 2709843 w 2874857"/>
                <a:gd name="connsiteY1" fmla="*/ 0 h 574270"/>
                <a:gd name="connsiteX2" fmla="*/ 2853592 w 2874857"/>
                <a:gd name="connsiteY2" fmla="*/ 300753 h 574270"/>
                <a:gd name="connsiteX3" fmla="*/ 2874857 w 2874857"/>
                <a:gd name="connsiteY3" fmla="*/ 538828 h 574270"/>
                <a:gd name="connsiteX4" fmla="*/ 0 w 2874857"/>
                <a:gd name="connsiteY4" fmla="*/ 574270 h 574270"/>
                <a:gd name="connsiteX5" fmla="*/ 63795 w 2874857"/>
                <a:gd name="connsiteY5" fmla="*/ 485049 h 574270"/>
                <a:gd name="connsiteX0" fmla="*/ 63795 w 2874857"/>
                <a:gd name="connsiteY0" fmla="*/ 534668 h 623889"/>
                <a:gd name="connsiteX1" fmla="*/ 2773638 w 2874857"/>
                <a:gd name="connsiteY1" fmla="*/ 0 h 623889"/>
                <a:gd name="connsiteX2" fmla="*/ 2853592 w 2874857"/>
                <a:gd name="connsiteY2" fmla="*/ 350372 h 623889"/>
                <a:gd name="connsiteX3" fmla="*/ 2874857 w 2874857"/>
                <a:gd name="connsiteY3" fmla="*/ 588447 h 623889"/>
                <a:gd name="connsiteX4" fmla="*/ 0 w 2874857"/>
                <a:gd name="connsiteY4" fmla="*/ 623889 h 623889"/>
                <a:gd name="connsiteX5" fmla="*/ 63795 w 2874857"/>
                <a:gd name="connsiteY5" fmla="*/ 534668 h 623889"/>
                <a:gd name="connsiteX0" fmla="*/ 63795 w 3087509"/>
                <a:gd name="connsiteY0" fmla="*/ 534668 h 623889"/>
                <a:gd name="connsiteX1" fmla="*/ 2773638 w 3087509"/>
                <a:gd name="connsiteY1" fmla="*/ 0 h 623889"/>
                <a:gd name="connsiteX2" fmla="*/ 2853592 w 3087509"/>
                <a:gd name="connsiteY2" fmla="*/ 350372 h 623889"/>
                <a:gd name="connsiteX3" fmla="*/ 3087509 w 3087509"/>
                <a:gd name="connsiteY3" fmla="*/ 595535 h 623889"/>
                <a:gd name="connsiteX4" fmla="*/ 0 w 3087509"/>
                <a:gd name="connsiteY4" fmla="*/ 623889 h 623889"/>
                <a:gd name="connsiteX5" fmla="*/ 63795 w 3087509"/>
                <a:gd name="connsiteY5" fmla="*/ 534668 h 623889"/>
                <a:gd name="connsiteX0" fmla="*/ 63795 w 3324660"/>
                <a:gd name="connsiteY0" fmla="*/ 534668 h 623889"/>
                <a:gd name="connsiteX1" fmla="*/ 2773638 w 3324660"/>
                <a:gd name="connsiteY1" fmla="*/ 0 h 623889"/>
                <a:gd name="connsiteX2" fmla="*/ 3087509 w 3324660"/>
                <a:gd name="connsiteY2" fmla="*/ 595535 h 623889"/>
                <a:gd name="connsiteX3" fmla="*/ 0 w 3324660"/>
                <a:gd name="connsiteY3" fmla="*/ 623889 h 623889"/>
                <a:gd name="connsiteX4" fmla="*/ 63795 w 3324660"/>
                <a:gd name="connsiteY4" fmla="*/ 534668 h 623889"/>
                <a:gd name="connsiteX0" fmla="*/ 63795 w 3087509"/>
                <a:gd name="connsiteY0" fmla="*/ 534668 h 623889"/>
                <a:gd name="connsiteX1" fmla="*/ 2773638 w 3087509"/>
                <a:gd name="connsiteY1" fmla="*/ 0 h 623889"/>
                <a:gd name="connsiteX2" fmla="*/ 3087509 w 3087509"/>
                <a:gd name="connsiteY2" fmla="*/ 595535 h 623889"/>
                <a:gd name="connsiteX3" fmla="*/ 0 w 3087509"/>
                <a:gd name="connsiteY3" fmla="*/ 623889 h 623889"/>
                <a:gd name="connsiteX4" fmla="*/ 63795 w 3087509"/>
                <a:gd name="connsiteY4" fmla="*/ 534668 h 623889"/>
                <a:gd name="connsiteX0" fmla="*/ 63795 w 3087509"/>
                <a:gd name="connsiteY0" fmla="*/ 534668 h 623889"/>
                <a:gd name="connsiteX1" fmla="*/ 2773638 w 3087509"/>
                <a:gd name="connsiteY1" fmla="*/ 0 h 623889"/>
                <a:gd name="connsiteX2" fmla="*/ 3087509 w 3087509"/>
                <a:gd name="connsiteY2" fmla="*/ 595535 h 623889"/>
                <a:gd name="connsiteX3" fmla="*/ 0 w 3087509"/>
                <a:gd name="connsiteY3" fmla="*/ 623889 h 623889"/>
                <a:gd name="connsiteX4" fmla="*/ 63795 w 3087509"/>
                <a:gd name="connsiteY4" fmla="*/ 534668 h 623889"/>
                <a:gd name="connsiteX0" fmla="*/ 63795 w 3087509"/>
                <a:gd name="connsiteY0" fmla="*/ 534668 h 623889"/>
                <a:gd name="connsiteX1" fmla="*/ 2773638 w 3087509"/>
                <a:gd name="connsiteY1" fmla="*/ 0 h 623889"/>
                <a:gd name="connsiteX2" fmla="*/ 3087509 w 3087509"/>
                <a:gd name="connsiteY2" fmla="*/ 595535 h 623889"/>
                <a:gd name="connsiteX3" fmla="*/ 0 w 3087509"/>
                <a:gd name="connsiteY3" fmla="*/ 623889 h 623889"/>
                <a:gd name="connsiteX4" fmla="*/ 63795 w 3087509"/>
                <a:gd name="connsiteY4" fmla="*/ 534668 h 623889"/>
                <a:gd name="connsiteX0" fmla="*/ 63795 w 3087509"/>
                <a:gd name="connsiteY0" fmla="*/ 527580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63795 w 3087509"/>
                <a:gd name="connsiteY4" fmla="*/ 527580 h 616801"/>
                <a:gd name="connsiteX0" fmla="*/ 800986 w 3087509"/>
                <a:gd name="connsiteY0" fmla="*/ 109366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800986 w 3087509"/>
                <a:gd name="connsiteY4" fmla="*/ 109366 h 616801"/>
                <a:gd name="connsiteX0" fmla="*/ 800986 w 3087509"/>
                <a:gd name="connsiteY0" fmla="*/ 121387 h 628822"/>
                <a:gd name="connsiteX1" fmla="*/ 2858698 w 3087509"/>
                <a:gd name="connsiteY1" fmla="*/ 12021 h 628822"/>
                <a:gd name="connsiteX2" fmla="*/ 3087509 w 3087509"/>
                <a:gd name="connsiteY2" fmla="*/ 600468 h 628822"/>
                <a:gd name="connsiteX3" fmla="*/ 0 w 3087509"/>
                <a:gd name="connsiteY3" fmla="*/ 628822 h 628822"/>
                <a:gd name="connsiteX4" fmla="*/ 800986 w 3087509"/>
                <a:gd name="connsiteY4" fmla="*/ 121387 h 628822"/>
                <a:gd name="connsiteX0" fmla="*/ 850605 w 3087509"/>
                <a:gd name="connsiteY0" fmla="*/ 137720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850605 w 3087509"/>
                <a:gd name="connsiteY4" fmla="*/ 137720 h 616801"/>
                <a:gd name="connsiteX0" fmla="*/ 893135 w 3087509"/>
                <a:gd name="connsiteY0" fmla="*/ 229868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893135 w 3087509"/>
                <a:gd name="connsiteY4" fmla="*/ 229868 h 616801"/>
                <a:gd name="connsiteX0" fmla="*/ 893135 w 3087509"/>
                <a:gd name="connsiteY0" fmla="*/ 245058 h 631991"/>
                <a:gd name="connsiteX1" fmla="*/ 2858698 w 3087509"/>
                <a:gd name="connsiteY1" fmla="*/ 15190 h 631991"/>
                <a:gd name="connsiteX2" fmla="*/ 3087509 w 3087509"/>
                <a:gd name="connsiteY2" fmla="*/ 603637 h 631991"/>
                <a:gd name="connsiteX3" fmla="*/ 0 w 3087509"/>
                <a:gd name="connsiteY3" fmla="*/ 631991 h 631991"/>
                <a:gd name="connsiteX4" fmla="*/ 893135 w 3087509"/>
                <a:gd name="connsiteY4" fmla="*/ 245058 h 631991"/>
                <a:gd name="connsiteX0" fmla="*/ 893135 w 3087509"/>
                <a:gd name="connsiteY0" fmla="*/ 217986 h 661626"/>
                <a:gd name="connsiteX1" fmla="*/ 2858698 w 3087509"/>
                <a:gd name="connsiteY1" fmla="*/ 44825 h 661626"/>
                <a:gd name="connsiteX2" fmla="*/ 3087509 w 3087509"/>
                <a:gd name="connsiteY2" fmla="*/ 633272 h 661626"/>
                <a:gd name="connsiteX3" fmla="*/ 0 w 3087509"/>
                <a:gd name="connsiteY3" fmla="*/ 661626 h 661626"/>
                <a:gd name="connsiteX4" fmla="*/ 893135 w 3087509"/>
                <a:gd name="connsiteY4" fmla="*/ 217986 h 661626"/>
                <a:gd name="connsiteX0" fmla="*/ 893135 w 3087509"/>
                <a:gd name="connsiteY0" fmla="*/ 195301 h 638941"/>
                <a:gd name="connsiteX1" fmla="*/ 2858698 w 3087509"/>
                <a:gd name="connsiteY1" fmla="*/ 22140 h 638941"/>
                <a:gd name="connsiteX2" fmla="*/ 3087509 w 3087509"/>
                <a:gd name="connsiteY2" fmla="*/ 610587 h 638941"/>
                <a:gd name="connsiteX3" fmla="*/ 0 w 3087509"/>
                <a:gd name="connsiteY3" fmla="*/ 638941 h 638941"/>
                <a:gd name="connsiteX4" fmla="*/ 893135 w 3087509"/>
                <a:gd name="connsiteY4" fmla="*/ 195301 h 638941"/>
                <a:gd name="connsiteX0" fmla="*/ 900224 w 3087509"/>
                <a:gd name="connsiteY0" fmla="*/ 179949 h 659031"/>
                <a:gd name="connsiteX1" fmla="*/ 2858698 w 3087509"/>
                <a:gd name="connsiteY1" fmla="*/ 42230 h 659031"/>
                <a:gd name="connsiteX2" fmla="*/ 3087509 w 3087509"/>
                <a:gd name="connsiteY2" fmla="*/ 630677 h 659031"/>
                <a:gd name="connsiteX3" fmla="*/ 0 w 3087509"/>
                <a:gd name="connsiteY3" fmla="*/ 659031 h 659031"/>
                <a:gd name="connsiteX4" fmla="*/ 900224 w 3087509"/>
                <a:gd name="connsiteY4" fmla="*/ 179949 h 659031"/>
                <a:gd name="connsiteX0" fmla="*/ 900224 w 3087509"/>
                <a:gd name="connsiteY0" fmla="*/ 203938 h 683020"/>
                <a:gd name="connsiteX1" fmla="*/ 2858698 w 3087509"/>
                <a:gd name="connsiteY1" fmla="*/ 66219 h 683020"/>
                <a:gd name="connsiteX2" fmla="*/ 3087509 w 3087509"/>
                <a:gd name="connsiteY2" fmla="*/ 654666 h 683020"/>
                <a:gd name="connsiteX3" fmla="*/ 0 w 3087509"/>
                <a:gd name="connsiteY3" fmla="*/ 683020 h 683020"/>
                <a:gd name="connsiteX4" fmla="*/ 900224 w 3087509"/>
                <a:gd name="connsiteY4" fmla="*/ 203938 h 683020"/>
                <a:gd name="connsiteX0" fmla="*/ 914401 w 3087509"/>
                <a:gd name="connsiteY0" fmla="*/ 234138 h 642336"/>
                <a:gd name="connsiteX1" fmla="*/ 2858698 w 3087509"/>
                <a:gd name="connsiteY1" fmla="*/ 25535 h 642336"/>
                <a:gd name="connsiteX2" fmla="*/ 3087509 w 3087509"/>
                <a:gd name="connsiteY2" fmla="*/ 613982 h 642336"/>
                <a:gd name="connsiteX3" fmla="*/ 0 w 3087509"/>
                <a:gd name="connsiteY3" fmla="*/ 642336 h 642336"/>
                <a:gd name="connsiteX4" fmla="*/ 914401 w 3087509"/>
                <a:gd name="connsiteY4" fmla="*/ 234138 h 642336"/>
                <a:gd name="connsiteX0" fmla="*/ 914401 w 3087509"/>
                <a:gd name="connsiteY0" fmla="*/ 245087 h 653285"/>
                <a:gd name="connsiteX1" fmla="*/ 2858698 w 3087509"/>
                <a:gd name="connsiteY1" fmla="*/ 36484 h 653285"/>
                <a:gd name="connsiteX2" fmla="*/ 3087509 w 3087509"/>
                <a:gd name="connsiteY2" fmla="*/ 624931 h 653285"/>
                <a:gd name="connsiteX3" fmla="*/ 0 w 3087509"/>
                <a:gd name="connsiteY3" fmla="*/ 653285 h 653285"/>
                <a:gd name="connsiteX4" fmla="*/ 914401 w 3087509"/>
                <a:gd name="connsiteY4" fmla="*/ 245087 h 653285"/>
                <a:gd name="connsiteX0" fmla="*/ 992373 w 3087509"/>
                <a:gd name="connsiteY0" fmla="*/ 206323 h 713758"/>
                <a:gd name="connsiteX1" fmla="*/ 2858698 w 3087509"/>
                <a:gd name="connsiteY1" fmla="*/ 96957 h 713758"/>
                <a:gd name="connsiteX2" fmla="*/ 3087509 w 3087509"/>
                <a:gd name="connsiteY2" fmla="*/ 685404 h 713758"/>
                <a:gd name="connsiteX3" fmla="*/ 0 w 3087509"/>
                <a:gd name="connsiteY3" fmla="*/ 713758 h 713758"/>
                <a:gd name="connsiteX4" fmla="*/ 992373 w 3087509"/>
                <a:gd name="connsiteY4" fmla="*/ 206323 h 713758"/>
                <a:gd name="connsiteX0" fmla="*/ 992373 w 3087509"/>
                <a:gd name="connsiteY0" fmla="*/ 206323 h 713758"/>
                <a:gd name="connsiteX1" fmla="*/ 2858698 w 3087509"/>
                <a:gd name="connsiteY1" fmla="*/ 96957 h 713758"/>
                <a:gd name="connsiteX2" fmla="*/ 3087509 w 3087509"/>
                <a:gd name="connsiteY2" fmla="*/ 685404 h 713758"/>
                <a:gd name="connsiteX3" fmla="*/ 0 w 3087509"/>
                <a:gd name="connsiteY3" fmla="*/ 713758 h 713758"/>
                <a:gd name="connsiteX4" fmla="*/ 992373 w 3087509"/>
                <a:gd name="connsiteY4" fmla="*/ 206323 h 713758"/>
                <a:gd name="connsiteX0" fmla="*/ 992373 w 3087509"/>
                <a:gd name="connsiteY0" fmla="*/ 206323 h 713758"/>
                <a:gd name="connsiteX1" fmla="*/ 2858698 w 3087509"/>
                <a:gd name="connsiteY1" fmla="*/ 96957 h 713758"/>
                <a:gd name="connsiteX2" fmla="*/ 3087509 w 3087509"/>
                <a:gd name="connsiteY2" fmla="*/ 685404 h 713758"/>
                <a:gd name="connsiteX3" fmla="*/ 0 w 3087509"/>
                <a:gd name="connsiteY3" fmla="*/ 713758 h 713758"/>
                <a:gd name="connsiteX4" fmla="*/ 992373 w 3087509"/>
                <a:gd name="connsiteY4" fmla="*/ 206323 h 713758"/>
                <a:gd name="connsiteX0" fmla="*/ 581247 w 3087509"/>
                <a:gd name="connsiteY0" fmla="*/ 343282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581247 w 3087509"/>
                <a:gd name="connsiteY4" fmla="*/ 343282 h 616801"/>
                <a:gd name="connsiteX0" fmla="*/ 581247 w 3087509"/>
                <a:gd name="connsiteY0" fmla="*/ 343282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581247 w 3087509"/>
                <a:gd name="connsiteY4" fmla="*/ 343282 h 616801"/>
                <a:gd name="connsiteX0" fmla="*/ 878959 w 3087509"/>
                <a:gd name="connsiteY0" fmla="*/ 95189 h 616801"/>
                <a:gd name="connsiteX1" fmla="*/ 2858698 w 3087509"/>
                <a:gd name="connsiteY1" fmla="*/ 0 h 616801"/>
                <a:gd name="connsiteX2" fmla="*/ 3087509 w 3087509"/>
                <a:gd name="connsiteY2" fmla="*/ 588447 h 616801"/>
                <a:gd name="connsiteX3" fmla="*/ 0 w 3087509"/>
                <a:gd name="connsiteY3" fmla="*/ 616801 h 616801"/>
                <a:gd name="connsiteX4" fmla="*/ 878959 w 3087509"/>
                <a:gd name="connsiteY4" fmla="*/ 95189 h 616801"/>
                <a:gd name="connsiteX0" fmla="*/ 978196 w 3087509"/>
                <a:gd name="connsiteY0" fmla="*/ 63066 h 620120"/>
                <a:gd name="connsiteX1" fmla="*/ 2858698 w 3087509"/>
                <a:gd name="connsiteY1" fmla="*/ 3319 h 620120"/>
                <a:gd name="connsiteX2" fmla="*/ 3087509 w 3087509"/>
                <a:gd name="connsiteY2" fmla="*/ 591766 h 620120"/>
                <a:gd name="connsiteX3" fmla="*/ 0 w 3087509"/>
                <a:gd name="connsiteY3" fmla="*/ 620120 h 620120"/>
                <a:gd name="connsiteX4" fmla="*/ 978196 w 3087509"/>
                <a:gd name="connsiteY4" fmla="*/ 63066 h 620120"/>
                <a:gd name="connsiteX0" fmla="*/ 978196 w 3087509"/>
                <a:gd name="connsiteY0" fmla="*/ 63066 h 620120"/>
                <a:gd name="connsiteX1" fmla="*/ 2858698 w 3087509"/>
                <a:gd name="connsiteY1" fmla="*/ 3319 h 620120"/>
                <a:gd name="connsiteX2" fmla="*/ 3087509 w 3087509"/>
                <a:gd name="connsiteY2" fmla="*/ 591766 h 620120"/>
                <a:gd name="connsiteX3" fmla="*/ 0 w 3087509"/>
                <a:gd name="connsiteY3" fmla="*/ 620120 h 620120"/>
                <a:gd name="connsiteX4" fmla="*/ 978196 w 3087509"/>
                <a:gd name="connsiteY4" fmla="*/ 63066 h 620120"/>
                <a:gd name="connsiteX0" fmla="*/ 595424 w 2704737"/>
                <a:gd name="connsiteY0" fmla="*/ 63066 h 620120"/>
                <a:gd name="connsiteX1" fmla="*/ 2475926 w 2704737"/>
                <a:gd name="connsiteY1" fmla="*/ 3319 h 620120"/>
                <a:gd name="connsiteX2" fmla="*/ 2704737 w 2704737"/>
                <a:gd name="connsiteY2" fmla="*/ 591766 h 620120"/>
                <a:gd name="connsiteX3" fmla="*/ 0 w 2704737"/>
                <a:gd name="connsiteY3" fmla="*/ 620120 h 620120"/>
                <a:gd name="connsiteX4" fmla="*/ 595424 w 2704737"/>
                <a:gd name="connsiteY4" fmla="*/ 63066 h 620120"/>
                <a:gd name="connsiteX0" fmla="*/ 602485 w 2711798"/>
                <a:gd name="connsiteY0" fmla="*/ 63066 h 620120"/>
                <a:gd name="connsiteX1" fmla="*/ 2482987 w 2711798"/>
                <a:gd name="connsiteY1" fmla="*/ 3319 h 620120"/>
                <a:gd name="connsiteX2" fmla="*/ 2711798 w 2711798"/>
                <a:gd name="connsiteY2" fmla="*/ 591766 h 620120"/>
                <a:gd name="connsiteX3" fmla="*/ 7061 w 2711798"/>
                <a:gd name="connsiteY3" fmla="*/ 620120 h 620120"/>
                <a:gd name="connsiteX4" fmla="*/ 602485 w 2711798"/>
                <a:gd name="connsiteY4" fmla="*/ 63066 h 620120"/>
                <a:gd name="connsiteX0" fmla="*/ 602485 w 2711798"/>
                <a:gd name="connsiteY0" fmla="*/ 96699 h 653753"/>
                <a:gd name="connsiteX1" fmla="*/ 845574 w 2711798"/>
                <a:gd name="connsiteY1" fmla="*/ 65308 h 653753"/>
                <a:gd name="connsiteX2" fmla="*/ 2482987 w 2711798"/>
                <a:gd name="connsiteY2" fmla="*/ 36952 h 653753"/>
                <a:gd name="connsiteX3" fmla="*/ 2711798 w 2711798"/>
                <a:gd name="connsiteY3" fmla="*/ 625399 h 653753"/>
                <a:gd name="connsiteX4" fmla="*/ 7061 w 2711798"/>
                <a:gd name="connsiteY4" fmla="*/ 653753 h 653753"/>
                <a:gd name="connsiteX5" fmla="*/ 602485 w 2711798"/>
                <a:gd name="connsiteY5" fmla="*/ 96699 h 653753"/>
                <a:gd name="connsiteX0" fmla="*/ 602485 w 2711798"/>
                <a:gd name="connsiteY0" fmla="*/ 109363 h 666417"/>
                <a:gd name="connsiteX1" fmla="*/ 703807 w 2711798"/>
                <a:gd name="connsiteY1" fmla="*/ 0 h 666417"/>
                <a:gd name="connsiteX2" fmla="*/ 2482987 w 2711798"/>
                <a:gd name="connsiteY2" fmla="*/ 49616 h 666417"/>
                <a:gd name="connsiteX3" fmla="*/ 2711798 w 2711798"/>
                <a:gd name="connsiteY3" fmla="*/ 638063 h 666417"/>
                <a:gd name="connsiteX4" fmla="*/ 7061 w 2711798"/>
                <a:gd name="connsiteY4" fmla="*/ 666417 h 666417"/>
                <a:gd name="connsiteX5" fmla="*/ 602485 w 2711798"/>
                <a:gd name="connsiteY5" fmla="*/ 109363 h 666417"/>
                <a:gd name="connsiteX0" fmla="*/ 446862 w 2719207"/>
                <a:gd name="connsiteY0" fmla="*/ 272396 h 666417"/>
                <a:gd name="connsiteX1" fmla="*/ 711216 w 2719207"/>
                <a:gd name="connsiteY1" fmla="*/ 0 h 666417"/>
                <a:gd name="connsiteX2" fmla="*/ 2490396 w 2719207"/>
                <a:gd name="connsiteY2" fmla="*/ 49616 h 666417"/>
                <a:gd name="connsiteX3" fmla="*/ 2719207 w 2719207"/>
                <a:gd name="connsiteY3" fmla="*/ 638063 h 666417"/>
                <a:gd name="connsiteX4" fmla="*/ 14470 w 2719207"/>
                <a:gd name="connsiteY4" fmla="*/ 666417 h 666417"/>
                <a:gd name="connsiteX5" fmla="*/ 446862 w 2719207"/>
                <a:gd name="connsiteY5" fmla="*/ 272396 h 666417"/>
                <a:gd name="connsiteX0" fmla="*/ 446862 w 2719207"/>
                <a:gd name="connsiteY0" fmla="*/ 272396 h 666417"/>
                <a:gd name="connsiteX1" fmla="*/ 697039 w 2719207"/>
                <a:gd name="connsiteY1" fmla="*/ 0 h 666417"/>
                <a:gd name="connsiteX2" fmla="*/ 2490396 w 2719207"/>
                <a:gd name="connsiteY2" fmla="*/ 49616 h 666417"/>
                <a:gd name="connsiteX3" fmla="*/ 2719207 w 2719207"/>
                <a:gd name="connsiteY3" fmla="*/ 638063 h 666417"/>
                <a:gd name="connsiteX4" fmla="*/ 14470 w 2719207"/>
                <a:gd name="connsiteY4" fmla="*/ 666417 h 666417"/>
                <a:gd name="connsiteX5" fmla="*/ 446862 w 2719207"/>
                <a:gd name="connsiteY5" fmla="*/ 272396 h 666417"/>
                <a:gd name="connsiteX0" fmla="*/ 446862 w 2719207"/>
                <a:gd name="connsiteY0" fmla="*/ 272396 h 666417"/>
                <a:gd name="connsiteX1" fmla="*/ 697039 w 2719207"/>
                <a:gd name="connsiteY1" fmla="*/ 0 h 666417"/>
                <a:gd name="connsiteX2" fmla="*/ 2490396 w 2719207"/>
                <a:gd name="connsiteY2" fmla="*/ 49616 h 666417"/>
                <a:gd name="connsiteX3" fmla="*/ 2719207 w 2719207"/>
                <a:gd name="connsiteY3" fmla="*/ 638063 h 666417"/>
                <a:gd name="connsiteX4" fmla="*/ 14470 w 2719207"/>
                <a:gd name="connsiteY4" fmla="*/ 666417 h 666417"/>
                <a:gd name="connsiteX5" fmla="*/ 446862 w 2719207"/>
                <a:gd name="connsiteY5" fmla="*/ 272396 h 666417"/>
                <a:gd name="connsiteX0" fmla="*/ 540553 w 2713661"/>
                <a:gd name="connsiteY0" fmla="*/ 194424 h 666417"/>
                <a:gd name="connsiteX1" fmla="*/ 691493 w 2713661"/>
                <a:gd name="connsiteY1" fmla="*/ 0 h 666417"/>
                <a:gd name="connsiteX2" fmla="*/ 2484850 w 2713661"/>
                <a:gd name="connsiteY2" fmla="*/ 49616 h 666417"/>
                <a:gd name="connsiteX3" fmla="*/ 2713661 w 2713661"/>
                <a:gd name="connsiteY3" fmla="*/ 638063 h 666417"/>
                <a:gd name="connsiteX4" fmla="*/ 8924 w 2713661"/>
                <a:gd name="connsiteY4" fmla="*/ 666417 h 666417"/>
                <a:gd name="connsiteX5" fmla="*/ 540553 w 2713661"/>
                <a:gd name="connsiteY5" fmla="*/ 194424 h 666417"/>
                <a:gd name="connsiteX0" fmla="*/ 540553 w 2713661"/>
                <a:gd name="connsiteY0" fmla="*/ 194424 h 666417"/>
                <a:gd name="connsiteX1" fmla="*/ 691493 w 2713661"/>
                <a:gd name="connsiteY1" fmla="*/ 0 h 666417"/>
                <a:gd name="connsiteX2" fmla="*/ 2484850 w 2713661"/>
                <a:gd name="connsiteY2" fmla="*/ 49616 h 666417"/>
                <a:gd name="connsiteX3" fmla="*/ 2713661 w 2713661"/>
                <a:gd name="connsiteY3" fmla="*/ 638063 h 666417"/>
                <a:gd name="connsiteX4" fmla="*/ 8924 w 2713661"/>
                <a:gd name="connsiteY4" fmla="*/ 666417 h 666417"/>
                <a:gd name="connsiteX5" fmla="*/ 540553 w 2713661"/>
                <a:gd name="connsiteY5" fmla="*/ 194424 h 666417"/>
                <a:gd name="connsiteX0" fmla="*/ 540553 w 2713661"/>
                <a:gd name="connsiteY0" fmla="*/ 194424 h 666417"/>
                <a:gd name="connsiteX1" fmla="*/ 747773 w 2713661"/>
                <a:gd name="connsiteY1" fmla="*/ 0 h 666417"/>
                <a:gd name="connsiteX2" fmla="*/ 2484850 w 2713661"/>
                <a:gd name="connsiteY2" fmla="*/ 49616 h 666417"/>
                <a:gd name="connsiteX3" fmla="*/ 2713661 w 2713661"/>
                <a:gd name="connsiteY3" fmla="*/ 638063 h 666417"/>
                <a:gd name="connsiteX4" fmla="*/ 8924 w 2713661"/>
                <a:gd name="connsiteY4" fmla="*/ 666417 h 666417"/>
                <a:gd name="connsiteX5" fmla="*/ 540553 w 2713661"/>
                <a:gd name="connsiteY5" fmla="*/ 194424 h 666417"/>
                <a:gd name="connsiteX0" fmla="*/ 540553 w 2851214"/>
                <a:gd name="connsiteY0" fmla="*/ 194424 h 666417"/>
                <a:gd name="connsiteX1" fmla="*/ 747773 w 2851214"/>
                <a:gd name="connsiteY1" fmla="*/ 0 h 666417"/>
                <a:gd name="connsiteX2" fmla="*/ 2484850 w 2851214"/>
                <a:gd name="connsiteY2" fmla="*/ 49616 h 666417"/>
                <a:gd name="connsiteX3" fmla="*/ 2457416 w 2851214"/>
                <a:gd name="connsiteY3" fmla="*/ 322664 h 666417"/>
                <a:gd name="connsiteX4" fmla="*/ 2713661 w 2851214"/>
                <a:gd name="connsiteY4" fmla="*/ 638063 h 666417"/>
                <a:gd name="connsiteX5" fmla="*/ 8924 w 2851214"/>
                <a:gd name="connsiteY5" fmla="*/ 666417 h 666417"/>
                <a:gd name="connsiteX6" fmla="*/ 540553 w 2851214"/>
                <a:gd name="connsiteY6" fmla="*/ 194424 h 666417"/>
                <a:gd name="connsiteX0" fmla="*/ 540553 w 2851214"/>
                <a:gd name="connsiteY0" fmla="*/ 194424 h 666417"/>
                <a:gd name="connsiteX1" fmla="*/ 747773 w 2851214"/>
                <a:gd name="connsiteY1" fmla="*/ 0 h 666417"/>
                <a:gd name="connsiteX2" fmla="*/ 2484850 w 2851214"/>
                <a:gd name="connsiteY2" fmla="*/ 49616 h 666417"/>
                <a:gd name="connsiteX3" fmla="*/ 2457416 w 2851214"/>
                <a:gd name="connsiteY3" fmla="*/ 322664 h 666417"/>
                <a:gd name="connsiteX4" fmla="*/ 2713661 w 2851214"/>
                <a:gd name="connsiteY4" fmla="*/ 638063 h 666417"/>
                <a:gd name="connsiteX5" fmla="*/ 8924 w 2851214"/>
                <a:gd name="connsiteY5" fmla="*/ 666417 h 666417"/>
                <a:gd name="connsiteX6" fmla="*/ 540553 w 2851214"/>
                <a:gd name="connsiteY6" fmla="*/ 194424 h 666417"/>
                <a:gd name="connsiteX0" fmla="*/ 540553 w 2851214"/>
                <a:gd name="connsiteY0" fmla="*/ 194424 h 704237"/>
                <a:gd name="connsiteX1" fmla="*/ 747773 w 2851214"/>
                <a:gd name="connsiteY1" fmla="*/ 0 h 704237"/>
                <a:gd name="connsiteX2" fmla="*/ 2484850 w 2851214"/>
                <a:gd name="connsiteY2" fmla="*/ 49616 h 704237"/>
                <a:gd name="connsiteX3" fmla="*/ 2457416 w 2851214"/>
                <a:gd name="connsiteY3" fmla="*/ 322664 h 704237"/>
                <a:gd name="connsiteX4" fmla="*/ 2713661 w 2851214"/>
                <a:gd name="connsiteY4" fmla="*/ 704237 h 704237"/>
                <a:gd name="connsiteX5" fmla="*/ 8924 w 2851214"/>
                <a:gd name="connsiteY5" fmla="*/ 666417 h 704237"/>
                <a:gd name="connsiteX6" fmla="*/ 540553 w 2851214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457416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457416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457416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378625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378625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84850 w 2713661"/>
                <a:gd name="connsiteY2" fmla="*/ 49616 h 704237"/>
                <a:gd name="connsiteX3" fmla="*/ 2412393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51083 w 2713661"/>
                <a:gd name="connsiteY2" fmla="*/ 97743 h 704237"/>
                <a:gd name="connsiteX3" fmla="*/ 2412393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73595 w 2713661"/>
                <a:gd name="connsiteY2" fmla="*/ 55632 h 704237"/>
                <a:gd name="connsiteX3" fmla="*/ 2412393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540553 w 2713661"/>
                <a:gd name="connsiteY0" fmla="*/ 194424 h 704237"/>
                <a:gd name="connsiteX1" fmla="*/ 747773 w 2713661"/>
                <a:gd name="connsiteY1" fmla="*/ 0 h 704237"/>
                <a:gd name="connsiteX2" fmla="*/ 2473595 w 2713661"/>
                <a:gd name="connsiteY2" fmla="*/ 55632 h 704237"/>
                <a:gd name="connsiteX3" fmla="*/ 2412393 w 2713661"/>
                <a:gd name="connsiteY3" fmla="*/ 322664 h 704237"/>
                <a:gd name="connsiteX4" fmla="*/ 2713661 w 2713661"/>
                <a:gd name="connsiteY4" fmla="*/ 704237 h 704237"/>
                <a:gd name="connsiteX5" fmla="*/ 8924 w 2713661"/>
                <a:gd name="connsiteY5" fmla="*/ 666417 h 704237"/>
                <a:gd name="connsiteX6" fmla="*/ 540553 w 2713661"/>
                <a:gd name="connsiteY6" fmla="*/ 194424 h 704237"/>
                <a:gd name="connsiteX0" fmla="*/ 683489 w 2856597"/>
                <a:gd name="connsiteY0" fmla="*/ 194424 h 708528"/>
                <a:gd name="connsiteX1" fmla="*/ 890709 w 2856597"/>
                <a:gd name="connsiteY1" fmla="*/ 0 h 708528"/>
                <a:gd name="connsiteX2" fmla="*/ 2616531 w 2856597"/>
                <a:gd name="connsiteY2" fmla="*/ 55632 h 708528"/>
                <a:gd name="connsiteX3" fmla="*/ 2555329 w 2856597"/>
                <a:gd name="connsiteY3" fmla="*/ 322664 h 708528"/>
                <a:gd name="connsiteX4" fmla="*/ 2856597 w 2856597"/>
                <a:gd name="connsiteY4" fmla="*/ 704237 h 708528"/>
                <a:gd name="connsiteX5" fmla="*/ 5532 w 2856597"/>
                <a:gd name="connsiteY5" fmla="*/ 708528 h 708528"/>
                <a:gd name="connsiteX6" fmla="*/ 683489 w 2856597"/>
                <a:gd name="connsiteY6" fmla="*/ 194424 h 708528"/>
                <a:gd name="connsiteX0" fmla="*/ 683489 w 2856597"/>
                <a:gd name="connsiteY0" fmla="*/ 194424 h 708528"/>
                <a:gd name="connsiteX1" fmla="*/ 903220 w 2856597"/>
                <a:gd name="connsiteY1" fmla="*/ 0 h 708528"/>
                <a:gd name="connsiteX2" fmla="*/ 2616531 w 2856597"/>
                <a:gd name="connsiteY2" fmla="*/ 55632 h 708528"/>
                <a:gd name="connsiteX3" fmla="*/ 2555329 w 2856597"/>
                <a:gd name="connsiteY3" fmla="*/ 322664 h 708528"/>
                <a:gd name="connsiteX4" fmla="*/ 2856597 w 2856597"/>
                <a:gd name="connsiteY4" fmla="*/ 704237 h 708528"/>
                <a:gd name="connsiteX5" fmla="*/ 5532 w 2856597"/>
                <a:gd name="connsiteY5" fmla="*/ 708528 h 708528"/>
                <a:gd name="connsiteX6" fmla="*/ 683489 w 2856597"/>
                <a:gd name="connsiteY6" fmla="*/ 194424 h 708528"/>
                <a:gd name="connsiteX0" fmla="*/ 683489 w 2856597"/>
                <a:gd name="connsiteY0" fmla="*/ 194424 h 708528"/>
                <a:gd name="connsiteX1" fmla="*/ 896965 w 2856597"/>
                <a:gd name="connsiteY1" fmla="*/ 0 h 708528"/>
                <a:gd name="connsiteX2" fmla="*/ 2616531 w 2856597"/>
                <a:gd name="connsiteY2" fmla="*/ 55632 h 708528"/>
                <a:gd name="connsiteX3" fmla="*/ 2555329 w 2856597"/>
                <a:gd name="connsiteY3" fmla="*/ 322664 h 708528"/>
                <a:gd name="connsiteX4" fmla="*/ 2856597 w 2856597"/>
                <a:gd name="connsiteY4" fmla="*/ 704237 h 708528"/>
                <a:gd name="connsiteX5" fmla="*/ 5532 w 2856597"/>
                <a:gd name="connsiteY5" fmla="*/ 708528 h 708528"/>
                <a:gd name="connsiteX6" fmla="*/ 683489 w 2856597"/>
                <a:gd name="connsiteY6" fmla="*/ 194424 h 708528"/>
                <a:gd name="connsiteX0" fmla="*/ 683489 w 2856597"/>
                <a:gd name="connsiteY0" fmla="*/ 194424 h 708528"/>
                <a:gd name="connsiteX1" fmla="*/ 896965 w 2856597"/>
                <a:gd name="connsiteY1" fmla="*/ 0 h 708528"/>
                <a:gd name="connsiteX2" fmla="*/ 2622786 w 2856597"/>
                <a:gd name="connsiteY2" fmla="*/ 32229 h 708528"/>
                <a:gd name="connsiteX3" fmla="*/ 2555329 w 2856597"/>
                <a:gd name="connsiteY3" fmla="*/ 322664 h 708528"/>
                <a:gd name="connsiteX4" fmla="*/ 2856597 w 2856597"/>
                <a:gd name="connsiteY4" fmla="*/ 704237 h 708528"/>
                <a:gd name="connsiteX5" fmla="*/ 5532 w 2856597"/>
                <a:gd name="connsiteY5" fmla="*/ 708528 h 708528"/>
                <a:gd name="connsiteX6" fmla="*/ 683489 w 2856597"/>
                <a:gd name="connsiteY6" fmla="*/ 194424 h 708528"/>
                <a:gd name="connsiteX0" fmla="*/ 663151 w 2856914"/>
                <a:gd name="connsiteY0" fmla="*/ 228397 h 708528"/>
                <a:gd name="connsiteX1" fmla="*/ 897282 w 2856914"/>
                <a:gd name="connsiteY1" fmla="*/ 0 h 708528"/>
                <a:gd name="connsiteX2" fmla="*/ 2623103 w 2856914"/>
                <a:gd name="connsiteY2" fmla="*/ 32229 h 708528"/>
                <a:gd name="connsiteX3" fmla="*/ 2555646 w 2856914"/>
                <a:gd name="connsiteY3" fmla="*/ 322664 h 708528"/>
                <a:gd name="connsiteX4" fmla="*/ 2856914 w 2856914"/>
                <a:gd name="connsiteY4" fmla="*/ 704237 h 708528"/>
                <a:gd name="connsiteX5" fmla="*/ 5849 w 2856914"/>
                <a:gd name="connsiteY5" fmla="*/ 708528 h 708528"/>
                <a:gd name="connsiteX6" fmla="*/ 663151 w 2856914"/>
                <a:gd name="connsiteY6" fmla="*/ 228397 h 70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6914" h="708528">
                  <a:moveTo>
                    <a:pt x="663151" y="228397"/>
                  </a:moveTo>
                  <a:cubicBezTo>
                    <a:pt x="753284" y="144500"/>
                    <a:pt x="782339" y="172991"/>
                    <a:pt x="897282" y="0"/>
                  </a:cubicBezTo>
                  <a:lnTo>
                    <a:pt x="2623103" y="32229"/>
                  </a:lnTo>
                  <a:cubicBezTo>
                    <a:pt x="2626642" y="230387"/>
                    <a:pt x="2517511" y="224590"/>
                    <a:pt x="2555646" y="322664"/>
                  </a:cubicBezTo>
                  <a:cubicBezTo>
                    <a:pt x="2548758" y="444802"/>
                    <a:pt x="2567121" y="514596"/>
                    <a:pt x="2856914" y="704237"/>
                  </a:cubicBezTo>
                  <a:lnTo>
                    <a:pt x="5849" y="708528"/>
                  </a:lnTo>
                  <a:cubicBezTo>
                    <a:pt x="-46132" y="624443"/>
                    <a:pt x="254387" y="468426"/>
                    <a:pt x="663151" y="2283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alpha val="0"/>
                  </a:schemeClr>
                </a:gs>
                <a:gs pos="29000">
                  <a:schemeClr val="accent2">
                    <a:lumMod val="95000"/>
                    <a:lumOff val="5000"/>
                    <a:alpha val="51000"/>
                  </a:schemeClr>
                </a:gs>
                <a:gs pos="64000">
                  <a:schemeClr val="tx1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64F7621-C41A-45ED-A58E-ACBD5B812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68" b="18500"/>
            <a:stretch/>
          </p:blipFill>
          <p:spPr>
            <a:xfrm>
              <a:off x="3550094" y="1953918"/>
              <a:ext cx="2464902" cy="184618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7F42D44-6330-414C-90D1-63FDAB78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10" b="73935"/>
            <a:stretch/>
          </p:blipFill>
          <p:spPr>
            <a:xfrm>
              <a:off x="3550721" y="1477580"/>
              <a:ext cx="2464902" cy="4856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ACF67DC-DF9D-4487-873F-94715E519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547"/>
            <a:stretch/>
          </p:blipFill>
          <p:spPr>
            <a:xfrm>
              <a:off x="3550721" y="1093864"/>
              <a:ext cx="2472367" cy="383716"/>
            </a:xfrm>
            <a:prstGeom prst="rect">
              <a:avLst/>
            </a:prstGeom>
          </p:spPr>
        </p:pic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1FC52798-DB78-4338-A491-68C50D329B17}"/>
                </a:ext>
              </a:extLst>
            </p:cNvPr>
            <p:cNvSpPr/>
            <p:nvPr/>
          </p:nvSpPr>
          <p:spPr>
            <a:xfrm>
              <a:off x="4933864" y="2175448"/>
              <a:ext cx="1081178" cy="1739843"/>
            </a:xfrm>
            <a:custGeom>
              <a:avLst/>
              <a:gdLst>
                <a:gd name="connsiteX0" fmla="*/ 2160494 w 2321859"/>
                <a:gd name="connsiteY0" fmla="*/ 923365 h 3191436"/>
                <a:gd name="connsiteX1" fmla="*/ 484094 w 2321859"/>
                <a:gd name="connsiteY1" fmla="*/ 0 h 3191436"/>
                <a:gd name="connsiteX2" fmla="*/ 0 w 2321859"/>
                <a:gd name="connsiteY2" fmla="*/ 1156447 h 3191436"/>
                <a:gd name="connsiteX3" fmla="*/ 358588 w 2321859"/>
                <a:gd name="connsiteY3" fmla="*/ 1846730 h 3191436"/>
                <a:gd name="connsiteX4" fmla="*/ 152400 w 2321859"/>
                <a:gd name="connsiteY4" fmla="*/ 3191436 h 3191436"/>
                <a:gd name="connsiteX5" fmla="*/ 1550894 w 2321859"/>
                <a:gd name="connsiteY5" fmla="*/ 3164541 h 3191436"/>
                <a:gd name="connsiteX6" fmla="*/ 1622612 w 2321859"/>
                <a:gd name="connsiteY6" fmla="*/ 2375647 h 3191436"/>
                <a:gd name="connsiteX7" fmla="*/ 2097741 w 2321859"/>
                <a:gd name="connsiteY7" fmla="*/ 2321859 h 3191436"/>
                <a:gd name="connsiteX8" fmla="*/ 2124635 w 2321859"/>
                <a:gd name="connsiteY8" fmla="*/ 2151530 h 3191436"/>
                <a:gd name="connsiteX9" fmla="*/ 2088777 w 2321859"/>
                <a:gd name="connsiteY9" fmla="*/ 2017059 h 3191436"/>
                <a:gd name="connsiteX10" fmla="*/ 2169459 w 2321859"/>
                <a:gd name="connsiteY10" fmla="*/ 1972236 h 3191436"/>
                <a:gd name="connsiteX11" fmla="*/ 2142565 w 2321859"/>
                <a:gd name="connsiteY11" fmla="*/ 1891553 h 3191436"/>
                <a:gd name="connsiteX12" fmla="*/ 2196353 w 2321859"/>
                <a:gd name="connsiteY12" fmla="*/ 1766047 h 3191436"/>
                <a:gd name="connsiteX13" fmla="*/ 2124635 w 2321859"/>
                <a:gd name="connsiteY13" fmla="*/ 1631577 h 3191436"/>
                <a:gd name="connsiteX14" fmla="*/ 2303929 w 2321859"/>
                <a:gd name="connsiteY14" fmla="*/ 1613647 h 3191436"/>
                <a:gd name="connsiteX15" fmla="*/ 2321859 w 2321859"/>
                <a:gd name="connsiteY15" fmla="*/ 1452283 h 3191436"/>
                <a:gd name="connsiteX16" fmla="*/ 2061882 w 2321859"/>
                <a:gd name="connsiteY16" fmla="*/ 1066800 h 3191436"/>
                <a:gd name="connsiteX17" fmla="*/ 2160494 w 2321859"/>
                <a:gd name="connsiteY17" fmla="*/ 923365 h 3191436"/>
                <a:gd name="connsiteX0" fmla="*/ 2160494 w 2321859"/>
                <a:gd name="connsiteY0" fmla="*/ 923365 h 3191436"/>
                <a:gd name="connsiteX1" fmla="*/ 484094 w 2321859"/>
                <a:gd name="connsiteY1" fmla="*/ 0 h 3191436"/>
                <a:gd name="connsiteX2" fmla="*/ 0 w 2321859"/>
                <a:gd name="connsiteY2" fmla="*/ 1156447 h 3191436"/>
                <a:gd name="connsiteX3" fmla="*/ 358588 w 2321859"/>
                <a:gd name="connsiteY3" fmla="*/ 1846730 h 3191436"/>
                <a:gd name="connsiteX4" fmla="*/ 152400 w 2321859"/>
                <a:gd name="connsiteY4" fmla="*/ 3191436 h 3191436"/>
                <a:gd name="connsiteX5" fmla="*/ 1550894 w 2321859"/>
                <a:gd name="connsiteY5" fmla="*/ 3164541 h 3191436"/>
                <a:gd name="connsiteX6" fmla="*/ 1622612 w 2321859"/>
                <a:gd name="connsiteY6" fmla="*/ 2375647 h 3191436"/>
                <a:gd name="connsiteX7" fmla="*/ 2097741 w 2321859"/>
                <a:gd name="connsiteY7" fmla="*/ 2321859 h 3191436"/>
                <a:gd name="connsiteX8" fmla="*/ 2124635 w 2321859"/>
                <a:gd name="connsiteY8" fmla="*/ 2151530 h 3191436"/>
                <a:gd name="connsiteX9" fmla="*/ 2088777 w 2321859"/>
                <a:gd name="connsiteY9" fmla="*/ 2017059 h 3191436"/>
                <a:gd name="connsiteX10" fmla="*/ 2169459 w 2321859"/>
                <a:gd name="connsiteY10" fmla="*/ 1972236 h 3191436"/>
                <a:gd name="connsiteX11" fmla="*/ 2142565 w 2321859"/>
                <a:gd name="connsiteY11" fmla="*/ 1891553 h 3191436"/>
                <a:gd name="connsiteX12" fmla="*/ 2196353 w 2321859"/>
                <a:gd name="connsiteY12" fmla="*/ 1766047 h 3191436"/>
                <a:gd name="connsiteX13" fmla="*/ 2124635 w 2321859"/>
                <a:gd name="connsiteY13" fmla="*/ 1631577 h 3191436"/>
                <a:gd name="connsiteX14" fmla="*/ 2303929 w 2321859"/>
                <a:gd name="connsiteY14" fmla="*/ 1613647 h 3191436"/>
                <a:gd name="connsiteX15" fmla="*/ 2321859 w 2321859"/>
                <a:gd name="connsiteY15" fmla="*/ 1452283 h 3191436"/>
                <a:gd name="connsiteX16" fmla="*/ 2061882 w 2321859"/>
                <a:gd name="connsiteY16" fmla="*/ 1066800 h 3191436"/>
                <a:gd name="connsiteX17" fmla="*/ 2160494 w 2321859"/>
                <a:gd name="connsiteY17" fmla="*/ 923365 h 3191436"/>
                <a:gd name="connsiteX0" fmla="*/ 2160494 w 2321859"/>
                <a:gd name="connsiteY0" fmla="*/ 992163 h 3260234"/>
                <a:gd name="connsiteX1" fmla="*/ 484094 w 2321859"/>
                <a:gd name="connsiteY1" fmla="*/ 68798 h 3260234"/>
                <a:gd name="connsiteX2" fmla="*/ 0 w 2321859"/>
                <a:gd name="connsiteY2" fmla="*/ 1225245 h 3260234"/>
                <a:gd name="connsiteX3" fmla="*/ 358588 w 2321859"/>
                <a:gd name="connsiteY3" fmla="*/ 1915528 h 3260234"/>
                <a:gd name="connsiteX4" fmla="*/ 152400 w 2321859"/>
                <a:gd name="connsiteY4" fmla="*/ 3260234 h 3260234"/>
                <a:gd name="connsiteX5" fmla="*/ 1550894 w 2321859"/>
                <a:gd name="connsiteY5" fmla="*/ 3233339 h 3260234"/>
                <a:gd name="connsiteX6" fmla="*/ 1622612 w 2321859"/>
                <a:gd name="connsiteY6" fmla="*/ 2444445 h 3260234"/>
                <a:gd name="connsiteX7" fmla="*/ 2097741 w 2321859"/>
                <a:gd name="connsiteY7" fmla="*/ 2390657 h 3260234"/>
                <a:gd name="connsiteX8" fmla="*/ 2124635 w 2321859"/>
                <a:gd name="connsiteY8" fmla="*/ 2220328 h 3260234"/>
                <a:gd name="connsiteX9" fmla="*/ 2088777 w 2321859"/>
                <a:gd name="connsiteY9" fmla="*/ 2085857 h 3260234"/>
                <a:gd name="connsiteX10" fmla="*/ 2169459 w 2321859"/>
                <a:gd name="connsiteY10" fmla="*/ 2041034 h 3260234"/>
                <a:gd name="connsiteX11" fmla="*/ 2142565 w 2321859"/>
                <a:gd name="connsiteY11" fmla="*/ 1960351 h 3260234"/>
                <a:gd name="connsiteX12" fmla="*/ 2196353 w 2321859"/>
                <a:gd name="connsiteY12" fmla="*/ 1834845 h 3260234"/>
                <a:gd name="connsiteX13" fmla="*/ 2124635 w 2321859"/>
                <a:gd name="connsiteY13" fmla="*/ 1700375 h 3260234"/>
                <a:gd name="connsiteX14" fmla="*/ 2303929 w 2321859"/>
                <a:gd name="connsiteY14" fmla="*/ 1682445 h 3260234"/>
                <a:gd name="connsiteX15" fmla="*/ 2321859 w 2321859"/>
                <a:gd name="connsiteY15" fmla="*/ 1521081 h 3260234"/>
                <a:gd name="connsiteX16" fmla="*/ 2061882 w 2321859"/>
                <a:gd name="connsiteY16" fmla="*/ 1135598 h 3260234"/>
                <a:gd name="connsiteX17" fmla="*/ 2160494 w 2321859"/>
                <a:gd name="connsiteY17" fmla="*/ 992163 h 3260234"/>
                <a:gd name="connsiteX0" fmla="*/ 2204519 w 2365884"/>
                <a:gd name="connsiteY0" fmla="*/ 992163 h 3260234"/>
                <a:gd name="connsiteX1" fmla="*/ 528119 w 2365884"/>
                <a:gd name="connsiteY1" fmla="*/ 68798 h 3260234"/>
                <a:gd name="connsiteX2" fmla="*/ 44025 w 2365884"/>
                <a:gd name="connsiteY2" fmla="*/ 1225245 h 3260234"/>
                <a:gd name="connsiteX3" fmla="*/ 402613 w 2365884"/>
                <a:gd name="connsiteY3" fmla="*/ 1915528 h 3260234"/>
                <a:gd name="connsiteX4" fmla="*/ 196425 w 2365884"/>
                <a:gd name="connsiteY4" fmla="*/ 3260234 h 3260234"/>
                <a:gd name="connsiteX5" fmla="*/ 1594919 w 2365884"/>
                <a:gd name="connsiteY5" fmla="*/ 3233339 h 3260234"/>
                <a:gd name="connsiteX6" fmla="*/ 1666637 w 2365884"/>
                <a:gd name="connsiteY6" fmla="*/ 2444445 h 3260234"/>
                <a:gd name="connsiteX7" fmla="*/ 2141766 w 2365884"/>
                <a:gd name="connsiteY7" fmla="*/ 2390657 h 3260234"/>
                <a:gd name="connsiteX8" fmla="*/ 2168660 w 2365884"/>
                <a:gd name="connsiteY8" fmla="*/ 2220328 h 3260234"/>
                <a:gd name="connsiteX9" fmla="*/ 2132802 w 2365884"/>
                <a:gd name="connsiteY9" fmla="*/ 2085857 h 3260234"/>
                <a:gd name="connsiteX10" fmla="*/ 2213484 w 2365884"/>
                <a:gd name="connsiteY10" fmla="*/ 2041034 h 3260234"/>
                <a:gd name="connsiteX11" fmla="*/ 2186590 w 2365884"/>
                <a:gd name="connsiteY11" fmla="*/ 1960351 h 3260234"/>
                <a:gd name="connsiteX12" fmla="*/ 2240378 w 2365884"/>
                <a:gd name="connsiteY12" fmla="*/ 1834845 h 3260234"/>
                <a:gd name="connsiteX13" fmla="*/ 2168660 w 2365884"/>
                <a:gd name="connsiteY13" fmla="*/ 1700375 h 3260234"/>
                <a:gd name="connsiteX14" fmla="*/ 2347954 w 2365884"/>
                <a:gd name="connsiteY14" fmla="*/ 1682445 h 3260234"/>
                <a:gd name="connsiteX15" fmla="*/ 2365884 w 2365884"/>
                <a:gd name="connsiteY15" fmla="*/ 1521081 h 3260234"/>
                <a:gd name="connsiteX16" fmla="*/ 2105907 w 2365884"/>
                <a:gd name="connsiteY16" fmla="*/ 1135598 h 3260234"/>
                <a:gd name="connsiteX17" fmla="*/ 2204519 w 2365884"/>
                <a:gd name="connsiteY17" fmla="*/ 992163 h 3260234"/>
                <a:gd name="connsiteX0" fmla="*/ 2205075 w 2366440"/>
                <a:gd name="connsiteY0" fmla="*/ 992163 h 3260234"/>
                <a:gd name="connsiteX1" fmla="*/ 528675 w 2366440"/>
                <a:gd name="connsiteY1" fmla="*/ 68798 h 3260234"/>
                <a:gd name="connsiteX2" fmla="*/ 44581 w 2366440"/>
                <a:gd name="connsiteY2" fmla="*/ 1225245 h 3260234"/>
                <a:gd name="connsiteX3" fmla="*/ 403169 w 2366440"/>
                <a:gd name="connsiteY3" fmla="*/ 1915528 h 3260234"/>
                <a:gd name="connsiteX4" fmla="*/ 196981 w 2366440"/>
                <a:gd name="connsiteY4" fmla="*/ 3260234 h 3260234"/>
                <a:gd name="connsiteX5" fmla="*/ 1595475 w 2366440"/>
                <a:gd name="connsiteY5" fmla="*/ 3233339 h 3260234"/>
                <a:gd name="connsiteX6" fmla="*/ 1667193 w 2366440"/>
                <a:gd name="connsiteY6" fmla="*/ 2444445 h 3260234"/>
                <a:gd name="connsiteX7" fmla="*/ 2142322 w 2366440"/>
                <a:gd name="connsiteY7" fmla="*/ 2390657 h 3260234"/>
                <a:gd name="connsiteX8" fmla="*/ 2169216 w 2366440"/>
                <a:gd name="connsiteY8" fmla="*/ 2220328 h 3260234"/>
                <a:gd name="connsiteX9" fmla="*/ 2133358 w 2366440"/>
                <a:gd name="connsiteY9" fmla="*/ 2085857 h 3260234"/>
                <a:gd name="connsiteX10" fmla="*/ 2214040 w 2366440"/>
                <a:gd name="connsiteY10" fmla="*/ 2041034 h 3260234"/>
                <a:gd name="connsiteX11" fmla="*/ 2187146 w 2366440"/>
                <a:gd name="connsiteY11" fmla="*/ 1960351 h 3260234"/>
                <a:gd name="connsiteX12" fmla="*/ 2240934 w 2366440"/>
                <a:gd name="connsiteY12" fmla="*/ 1834845 h 3260234"/>
                <a:gd name="connsiteX13" fmla="*/ 2169216 w 2366440"/>
                <a:gd name="connsiteY13" fmla="*/ 1700375 h 3260234"/>
                <a:gd name="connsiteX14" fmla="*/ 2348510 w 2366440"/>
                <a:gd name="connsiteY14" fmla="*/ 1682445 h 3260234"/>
                <a:gd name="connsiteX15" fmla="*/ 2366440 w 2366440"/>
                <a:gd name="connsiteY15" fmla="*/ 1521081 h 3260234"/>
                <a:gd name="connsiteX16" fmla="*/ 2106463 w 2366440"/>
                <a:gd name="connsiteY16" fmla="*/ 1135598 h 3260234"/>
                <a:gd name="connsiteX17" fmla="*/ 2205075 w 2366440"/>
                <a:gd name="connsiteY17" fmla="*/ 992163 h 3260234"/>
                <a:gd name="connsiteX0" fmla="*/ 2205075 w 2366440"/>
                <a:gd name="connsiteY0" fmla="*/ 992163 h 3260234"/>
                <a:gd name="connsiteX1" fmla="*/ 528675 w 2366440"/>
                <a:gd name="connsiteY1" fmla="*/ 68798 h 3260234"/>
                <a:gd name="connsiteX2" fmla="*/ 44581 w 2366440"/>
                <a:gd name="connsiteY2" fmla="*/ 1225245 h 3260234"/>
                <a:gd name="connsiteX3" fmla="*/ 403169 w 2366440"/>
                <a:gd name="connsiteY3" fmla="*/ 1915528 h 3260234"/>
                <a:gd name="connsiteX4" fmla="*/ 196981 w 2366440"/>
                <a:gd name="connsiteY4" fmla="*/ 3260234 h 3260234"/>
                <a:gd name="connsiteX5" fmla="*/ 1595475 w 2366440"/>
                <a:gd name="connsiteY5" fmla="*/ 3233339 h 3260234"/>
                <a:gd name="connsiteX6" fmla="*/ 1667193 w 2366440"/>
                <a:gd name="connsiteY6" fmla="*/ 2444445 h 3260234"/>
                <a:gd name="connsiteX7" fmla="*/ 2142322 w 2366440"/>
                <a:gd name="connsiteY7" fmla="*/ 2390657 h 3260234"/>
                <a:gd name="connsiteX8" fmla="*/ 2169216 w 2366440"/>
                <a:gd name="connsiteY8" fmla="*/ 2220328 h 3260234"/>
                <a:gd name="connsiteX9" fmla="*/ 2133358 w 2366440"/>
                <a:gd name="connsiteY9" fmla="*/ 2085857 h 3260234"/>
                <a:gd name="connsiteX10" fmla="*/ 2214040 w 2366440"/>
                <a:gd name="connsiteY10" fmla="*/ 2041034 h 3260234"/>
                <a:gd name="connsiteX11" fmla="*/ 2187146 w 2366440"/>
                <a:gd name="connsiteY11" fmla="*/ 1960351 h 3260234"/>
                <a:gd name="connsiteX12" fmla="*/ 2240934 w 2366440"/>
                <a:gd name="connsiteY12" fmla="*/ 1834845 h 3260234"/>
                <a:gd name="connsiteX13" fmla="*/ 2169216 w 2366440"/>
                <a:gd name="connsiteY13" fmla="*/ 1700375 h 3260234"/>
                <a:gd name="connsiteX14" fmla="*/ 2348510 w 2366440"/>
                <a:gd name="connsiteY14" fmla="*/ 1682445 h 3260234"/>
                <a:gd name="connsiteX15" fmla="*/ 2366440 w 2366440"/>
                <a:gd name="connsiteY15" fmla="*/ 1521081 h 3260234"/>
                <a:gd name="connsiteX16" fmla="*/ 2106463 w 2366440"/>
                <a:gd name="connsiteY16" fmla="*/ 1135598 h 3260234"/>
                <a:gd name="connsiteX17" fmla="*/ 2205075 w 2366440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60351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06463 w 2387172"/>
                <a:gd name="connsiteY16" fmla="*/ 1135598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60351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60351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60351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22773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22773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22773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7172"/>
                <a:gd name="connsiteY0" fmla="*/ 992163 h 3260234"/>
                <a:gd name="connsiteX1" fmla="*/ 528675 w 2387172"/>
                <a:gd name="connsiteY1" fmla="*/ 68798 h 3260234"/>
                <a:gd name="connsiteX2" fmla="*/ 44581 w 2387172"/>
                <a:gd name="connsiteY2" fmla="*/ 1225245 h 3260234"/>
                <a:gd name="connsiteX3" fmla="*/ 403169 w 2387172"/>
                <a:gd name="connsiteY3" fmla="*/ 1915528 h 3260234"/>
                <a:gd name="connsiteX4" fmla="*/ 196981 w 2387172"/>
                <a:gd name="connsiteY4" fmla="*/ 3260234 h 3260234"/>
                <a:gd name="connsiteX5" fmla="*/ 1595475 w 2387172"/>
                <a:gd name="connsiteY5" fmla="*/ 3233339 h 3260234"/>
                <a:gd name="connsiteX6" fmla="*/ 1667193 w 2387172"/>
                <a:gd name="connsiteY6" fmla="*/ 2444445 h 3260234"/>
                <a:gd name="connsiteX7" fmla="*/ 2142322 w 2387172"/>
                <a:gd name="connsiteY7" fmla="*/ 2390657 h 3260234"/>
                <a:gd name="connsiteX8" fmla="*/ 2169216 w 2387172"/>
                <a:gd name="connsiteY8" fmla="*/ 2220328 h 3260234"/>
                <a:gd name="connsiteX9" fmla="*/ 2133358 w 2387172"/>
                <a:gd name="connsiteY9" fmla="*/ 2085857 h 3260234"/>
                <a:gd name="connsiteX10" fmla="*/ 2214040 w 2387172"/>
                <a:gd name="connsiteY10" fmla="*/ 2041034 h 3260234"/>
                <a:gd name="connsiteX11" fmla="*/ 2187146 w 2387172"/>
                <a:gd name="connsiteY11" fmla="*/ 1922773 h 3260234"/>
                <a:gd name="connsiteX12" fmla="*/ 2240934 w 2387172"/>
                <a:gd name="connsiteY12" fmla="*/ 1834845 h 3260234"/>
                <a:gd name="connsiteX13" fmla="*/ 2169216 w 2387172"/>
                <a:gd name="connsiteY13" fmla="*/ 1700375 h 3260234"/>
                <a:gd name="connsiteX14" fmla="*/ 2348510 w 2387172"/>
                <a:gd name="connsiteY14" fmla="*/ 1682445 h 3260234"/>
                <a:gd name="connsiteX15" fmla="*/ 2366440 w 2387172"/>
                <a:gd name="connsiteY15" fmla="*/ 1521081 h 3260234"/>
                <a:gd name="connsiteX16" fmla="*/ 2129009 w 2387172"/>
                <a:gd name="connsiteY16" fmla="*/ 1133093 h 3260234"/>
                <a:gd name="connsiteX17" fmla="*/ 2205075 w 2387172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69216 w 2386544"/>
                <a:gd name="connsiteY8" fmla="*/ 2220328 h 3260234"/>
                <a:gd name="connsiteX9" fmla="*/ 2133358 w 2386544"/>
                <a:gd name="connsiteY9" fmla="*/ 208585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69216 w 2386544"/>
                <a:gd name="connsiteY8" fmla="*/ 2220328 h 3260234"/>
                <a:gd name="connsiteX9" fmla="*/ 2133358 w 2386544"/>
                <a:gd name="connsiteY9" fmla="*/ 208585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69216 w 2386544"/>
                <a:gd name="connsiteY8" fmla="*/ 2220328 h 3260234"/>
                <a:gd name="connsiteX9" fmla="*/ 2133358 w 2386544"/>
                <a:gd name="connsiteY9" fmla="*/ 208585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69216 w 2386544"/>
                <a:gd name="connsiteY8" fmla="*/ 2220328 h 3260234"/>
                <a:gd name="connsiteX9" fmla="*/ 2133358 w 2386544"/>
                <a:gd name="connsiteY9" fmla="*/ 208585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69216 w 2386544"/>
                <a:gd name="connsiteY8" fmla="*/ 2220328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86753 w 2386544"/>
                <a:gd name="connsiteY8" fmla="*/ 2222833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86753 w 2386544"/>
                <a:gd name="connsiteY8" fmla="*/ 2222833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91763 w 2386544"/>
                <a:gd name="connsiteY8" fmla="*/ 2200286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42322 w 2386544"/>
                <a:gd name="connsiteY7" fmla="*/ 2390657 h 3260234"/>
                <a:gd name="connsiteX8" fmla="*/ 2191763 w 2386544"/>
                <a:gd name="connsiteY8" fmla="*/ 2200286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38369 w 2386544"/>
                <a:gd name="connsiteY9" fmla="*/ 2083351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7193 w 2386544"/>
                <a:gd name="connsiteY6" fmla="*/ 2444445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54667 w 2386544"/>
                <a:gd name="connsiteY6" fmla="*/ 2504570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4688 w 2386544"/>
                <a:gd name="connsiteY6" fmla="*/ 2509580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4688 w 2386544"/>
                <a:gd name="connsiteY6" fmla="*/ 2509580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6544"/>
                <a:gd name="connsiteY0" fmla="*/ 992163 h 3260234"/>
                <a:gd name="connsiteX1" fmla="*/ 528675 w 2386544"/>
                <a:gd name="connsiteY1" fmla="*/ 68798 h 3260234"/>
                <a:gd name="connsiteX2" fmla="*/ 44581 w 2386544"/>
                <a:gd name="connsiteY2" fmla="*/ 1225245 h 3260234"/>
                <a:gd name="connsiteX3" fmla="*/ 403169 w 2386544"/>
                <a:gd name="connsiteY3" fmla="*/ 1915528 h 3260234"/>
                <a:gd name="connsiteX4" fmla="*/ 196981 w 2386544"/>
                <a:gd name="connsiteY4" fmla="*/ 3260234 h 3260234"/>
                <a:gd name="connsiteX5" fmla="*/ 1595475 w 2386544"/>
                <a:gd name="connsiteY5" fmla="*/ 3233339 h 3260234"/>
                <a:gd name="connsiteX6" fmla="*/ 1664688 w 2386544"/>
                <a:gd name="connsiteY6" fmla="*/ 2509580 h 3260234"/>
                <a:gd name="connsiteX7" fmla="*/ 2137312 w 2386544"/>
                <a:gd name="connsiteY7" fmla="*/ 2388152 h 3260234"/>
                <a:gd name="connsiteX8" fmla="*/ 2191763 w 2386544"/>
                <a:gd name="connsiteY8" fmla="*/ 2200286 h 3260234"/>
                <a:gd name="connsiteX9" fmla="*/ 2143380 w 2386544"/>
                <a:gd name="connsiteY9" fmla="*/ 2095877 h 3260234"/>
                <a:gd name="connsiteX10" fmla="*/ 2214040 w 2386544"/>
                <a:gd name="connsiteY10" fmla="*/ 2041034 h 3260234"/>
                <a:gd name="connsiteX11" fmla="*/ 2187146 w 2386544"/>
                <a:gd name="connsiteY11" fmla="*/ 1922773 h 3260234"/>
                <a:gd name="connsiteX12" fmla="*/ 2240934 w 2386544"/>
                <a:gd name="connsiteY12" fmla="*/ 1834845 h 3260234"/>
                <a:gd name="connsiteX13" fmla="*/ 2184247 w 2386544"/>
                <a:gd name="connsiteY13" fmla="*/ 1702881 h 3260234"/>
                <a:gd name="connsiteX14" fmla="*/ 2348510 w 2386544"/>
                <a:gd name="connsiteY14" fmla="*/ 1682445 h 3260234"/>
                <a:gd name="connsiteX15" fmla="*/ 2366440 w 2386544"/>
                <a:gd name="connsiteY15" fmla="*/ 1521081 h 3260234"/>
                <a:gd name="connsiteX16" fmla="*/ 2129009 w 2386544"/>
                <a:gd name="connsiteY16" fmla="*/ 1133093 h 3260234"/>
                <a:gd name="connsiteX17" fmla="*/ 2205075 w 2386544"/>
                <a:gd name="connsiteY17" fmla="*/ 992163 h 3260234"/>
                <a:gd name="connsiteX0" fmla="*/ 2205075 w 2387296"/>
                <a:gd name="connsiteY0" fmla="*/ 992163 h 3260234"/>
                <a:gd name="connsiteX1" fmla="*/ 528675 w 2387296"/>
                <a:gd name="connsiteY1" fmla="*/ 68798 h 3260234"/>
                <a:gd name="connsiteX2" fmla="*/ 44581 w 2387296"/>
                <a:gd name="connsiteY2" fmla="*/ 1225245 h 3260234"/>
                <a:gd name="connsiteX3" fmla="*/ 403169 w 2387296"/>
                <a:gd name="connsiteY3" fmla="*/ 1915528 h 3260234"/>
                <a:gd name="connsiteX4" fmla="*/ 196981 w 2387296"/>
                <a:gd name="connsiteY4" fmla="*/ 3260234 h 3260234"/>
                <a:gd name="connsiteX5" fmla="*/ 1595475 w 2387296"/>
                <a:gd name="connsiteY5" fmla="*/ 3233339 h 3260234"/>
                <a:gd name="connsiteX6" fmla="*/ 1664688 w 2387296"/>
                <a:gd name="connsiteY6" fmla="*/ 2509580 h 3260234"/>
                <a:gd name="connsiteX7" fmla="*/ 2137312 w 2387296"/>
                <a:gd name="connsiteY7" fmla="*/ 2388152 h 3260234"/>
                <a:gd name="connsiteX8" fmla="*/ 2191763 w 2387296"/>
                <a:gd name="connsiteY8" fmla="*/ 2200286 h 3260234"/>
                <a:gd name="connsiteX9" fmla="*/ 2143380 w 2387296"/>
                <a:gd name="connsiteY9" fmla="*/ 2095877 h 3260234"/>
                <a:gd name="connsiteX10" fmla="*/ 2214040 w 2387296"/>
                <a:gd name="connsiteY10" fmla="*/ 2041034 h 3260234"/>
                <a:gd name="connsiteX11" fmla="*/ 2187146 w 2387296"/>
                <a:gd name="connsiteY11" fmla="*/ 1922773 h 3260234"/>
                <a:gd name="connsiteX12" fmla="*/ 2240934 w 2387296"/>
                <a:gd name="connsiteY12" fmla="*/ 1834845 h 3260234"/>
                <a:gd name="connsiteX13" fmla="*/ 2184247 w 2387296"/>
                <a:gd name="connsiteY13" fmla="*/ 1702881 h 3260234"/>
                <a:gd name="connsiteX14" fmla="*/ 2351015 w 2387296"/>
                <a:gd name="connsiteY14" fmla="*/ 1667414 h 3260234"/>
                <a:gd name="connsiteX15" fmla="*/ 2366440 w 2387296"/>
                <a:gd name="connsiteY15" fmla="*/ 1521081 h 3260234"/>
                <a:gd name="connsiteX16" fmla="*/ 2129009 w 2387296"/>
                <a:gd name="connsiteY16" fmla="*/ 1133093 h 3260234"/>
                <a:gd name="connsiteX17" fmla="*/ 2205075 w 2387296"/>
                <a:gd name="connsiteY17" fmla="*/ 992163 h 3260234"/>
                <a:gd name="connsiteX0" fmla="*/ 2205075 w 2387296"/>
                <a:gd name="connsiteY0" fmla="*/ 992163 h 3260234"/>
                <a:gd name="connsiteX1" fmla="*/ 528675 w 2387296"/>
                <a:gd name="connsiteY1" fmla="*/ 68798 h 3260234"/>
                <a:gd name="connsiteX2" fmla="*/ 44581 w 2387296"/>
                <a:gd name="connsiteY2" fmla="*/ 1225245 h 3260234"/>
                <a:gd name="connsiteX3" fmla="*/ 403169 w 2387296"/>
                <a:gd name="connsiteY3" fmla="*/ 1915528 h 3260234"/>
                <a:gd name="connsiteX4" fmla="*/ 196981 w 2387296"/>
                <a:gd name="connsiteY4" fmla="*/ 3260234 h 3260234"/>
                <a:gd name="connsiteX5" fmla="*/ 1595475 w 2387296"/>
                <a:gd name="connsiteY5" fmla="*/ 3233339 h 3260234"/>
                <a:gd name="connsiteX6" fmla="*/ 1664688 w 2387296"/>
                <a:gd name="connsiteY6" fmla="*/ 2509580 h 3260234"/>
                <a:gd name="connsiteX7" fmla="*/ 2137312 w 2387296"/>
                <a:gd name="connsiteY7" fmla="*/ 2388152 h 3260234"/>
                <a:gd name="connsiteX8" fmla="*/ 2191763 w 2387296"/>
                <a:gd name="connsiteY8" fmla="*/ 2200286 h 3260234"/>
                <a:gd name="connsiteX9" fmla="*/ 2143380 w 2387296"/>
                <a:gd name="connsiteY9" fmla="*/ 2095877 h 3260234"/>
                <a:gd name="connsiteX10" fmla="*/ 2214040 w 2387296"/>
                <a:gd name="connsiteY10" fmla="*/ 2041034 h 3260234"/>
                <a:gd name="connsiteX11" fmla="*/ 2187146 w 2387296"/>
                <a:gd name="connsiteY11" fmla="*/ 1922773 h 3260234"/>
                <a:gd name="connsiteX12" fmla="*/ 2240934 w 2387296"/>
                <a:gd name="connsiteY12" fmla="*/ 1834845 h 3260234"/>
                <a:gd name="connsiteX13" fmla="*/ 2184247 w 2387296"/>
                <a:gd name="connsiteY13" fmla="*/ 1702881 h 3260234"/>
                <a:gd name="connsiteX14" fmla="*/ 2351015 w 2387296"/>
                <a:gd name="connsiteY14" fmla="*/ 1659898 h 3260234"/>
                <a:gd name="connsiteX15" fmla="*/ 2366440 w 2387296"/>
                <a:gd name="connsiteY15" fmla="*/ 1521081 h 3260234"/>
                <a:gd name="connsiteX16" fmla="*/ 2129009 w 2387296"/>
                <a:gd name="connsiteY16" fmla="*/ 1133093 h 3260234"/>
                <a:gd name="connsiteX17" fmla="*/ 2205075 w 2387296"/>
                <a:gd name="connsiteY17" fmla="*/ 992163 h 3260234"/>
                <a:gd name="connsiteX0" fmla="*/ 2205075 w 2388096"/>
                <a:gd name="connsiteY0" fmla="*/ 992163 h 3260234"/>
                <a:gd name="connsiteX1" fmla="*/ 528675 w 2388096"/>
                <a:gd name="connsiteY1" fmla="*/ 68798 h 3260234"/>
                <a:gd name="connsiteX2" fmla="*/ 44581 w 2388096"/>
                <a:gd name="connsiteY2" fmla="*/ 1225245 h 3260234"/>
                <a:gd name="connsiteX3" fmla="*/ 403169 w 2388096"/>
                <a:gd name="connsiteY3" fmla="*/ 1915528 h 3260234"/>
                <a:gd name="connsiteX4" fmla="*/ 196981 w 2388096"/>
                <a:gd name="connsiteY4" fmla="*/ 3260234 h 3260234"/>
                <a:gd name="connsiteX5" fmla="*/ 1595475 w 2388096"/>
                <a:gd name="connsiteY5" fmla="*/ 3233339 h 3260234"/>
                <a:gd name="connsiteX6" fmla="*/ 1664688 w 2388096"/>
                <a:gd name="connsiteY6" fmla="*/ 2509580 h 3260234"/>
                <a:gd name="connsiteX7" fmla="*/ 2137312 w 2388096"/>
                <a:gd name="connsiteY7" fmla="*/ 2388152 h 3260234"/>
                <a:gd name="connsiteX8" fmla="*/ 2191763 w 2388096"/>
                <a:gd name="connsiteY8" fmla="*/ 2200286 h 3260234"/>
                <a:gd name="connsiteX9" fmla="*/ 2143380 w 2388096"/>
                <a:gd name="connsiteY9" fmla="*/ 2095877 h 3260234"/>
                <a:gd name="connsiteX10" fmla="*/ 2214040 w 2388096"/>
                <a:gd name="connsiteY10" fmla="*/ 2041034 h 3260234"/>
                <a:gd name="connsiteX11" fmla="*/ 2187146 w 2388096"/>
                <a:gd name="connsiteY11" fmla="*/ 1922773 h 3260234"/>
                <a:gd name="connsiteX12" fmla="*/ 2240934 w 2388096"/>
                <a:gd name="connsiteY12" fmla="*/ 1834845 h 3260234"/>
                <a:gd name="connsiteX13" fmla="*/ 2184247 w 2388096"/>
                <a:gd name="connsiteY13" fmla="*/ 1702881 h 3260234"/>
                <a:gd name="connsiteX14" fmla="*/ 2353520 w 2388096"/>
                <a:gd name="connsiteY14" fmla="*/ 1647372 h 3260234"/>
                <a:gd name="connsiteX15" fmla="*/ 2366440 w 2388096"/>
                <a:gd name="connsiteY15" fmla="*/ 1521081 h 3260234"/>
                <a:gd name="connsiteX16" fmla="*/ 2129009 w 2388096"/>
                <a:gd name="connsiteY16" fmla="*/ 1133093 h 3260234"/>
                <a:gd name="connsiteX17" fmla="*/ 2205075 w 2388096"/>
                <a:gd name="connsiteY17" fmla="*/ 992163 h 3260234"/>
                <a:gd name="connsiteX0" fmla="*/ 2205075 w 2388096"/>
                <a:gd name="connsiteY0" fmla="*/ 925935 h 3194006"/>
                <a:gd name="connsiteX1" fmla="*/ 2191181 w 2388096"/>
                <a:gd name="connsiteY1" fmla="*/ 848782 h 3194006"/>
                <a:gd name="connsiteX2" fmla="*/ 528675 w 2388096"/>
                <a:gd name="connsiteY2" fmla="*/ 2570 h 3194006"/>
                <a:gd name="connsiteX3" fmla="*/ 44581 w 2388096"/>
                <a:gd name="connsiteY3" fmla="*/ 1159017 h 3194006"/>
                <a:gd name="connsiteX4" fmla="*/ 403169 w 2388096"/>
                <a:gd name="connsiteY4" fmla="*/ 1849300 h 3194006"/>
                <a:gd name="connsiteX5" fmla="*/ 196981 w 2388096"/>
                <a:gd name="connsiteY5" fmla="*/ 3194006 h 3194006"/>
                <a:gd name="connsiteX6" fmla="*/ 1595475 w 2388096"/>
                <a:gd name="connsiteY6" fmla="*/ 3167111 h 3194006"/>
                <a:gd name="connsiteX7" fmla="*/ 1664688 w 2388096"/>
                <a:gd name="connsiteY7" fmla="*/ 2443352 h 3194006"/>
                <a:gd name="connsiteX8" fmla="*/ 2137312 w 2388096"/>
                <a:gd name="connsiteY8" fmla="*/ 2321924 h 3194006"/>
                <a:gd name="connsiteX9" fmla="*/ 2191763 w 2388096"/>
                <a:gd name="connsiteY9" fmla="*/ 2134058 h 3194006"/>
                <a:gd name="connsiteX10" fmla="*/ 2143380 w 2388096"/>
                <a:gd name="connsiteY10" fmla="*/ 2029649 h 3194006"/>
                <a:gd name="connsiteX11" fmla="*/ 2214040 w 2388096"/>
                <a:gd name="connsiteY11" fmla="*/ 1974806 h 3194006"/>
                <a:gd name="connsiteX12" fmla="*/ 2187146 w 2388096"/>
                <a:gd name="connsiteY12" fmla="*/ 1856545 h 3194006"/>
                <a:gd name="connsiteX13" fmla="*/ 2240934 w 2388096"/>
                <a:gd name="connsiteY13" fmla="*/ 1768617 h 3194006"/>
                <a:gd name="connsiteX14" fmla="*/ 2184247 w 2388096"/>
                <a:gd name="connsiteY14" fmla="*/ 1636653 h 3194006"/>
                <a:gd name="connsiteX15" fmla="*/ 2353520 w 2388096"/>
                <a:gd name="connsiteY15" fmla="*/ 1581144 h 3194006"/>
                <a:gd name="connsiteX16" fmla="*/ 2366440 w 2388096"/>
                <a:gd name="connsiteY16" fmla="*/ 1454853 h 3194006"/>
                <a:gd name="connsiteX17" fmla="*/ 2129009 w 2388096"/>
                <a:gd name="connsiteY17" fmla="*/ 1066865 h 3194006"/>
                <a:gd name="connsiteX18" fmla="*/ 2205075 w 2388096"/>
                <a:gd name="connsiteY18" fmla="*/ 925935 h 3194006"/>
                <a:gd name="connsiteX0" fmla="*/ 2008094 w 2191115"/>
                <a:gd name="connsiteY0" fmla="*/ 925935 h 3194006"/>
                <a:gd name="connsiteX1" fmla="*/ 1994200 w 2191115"/>
                <a:gd name="connsiteY1" fmla="*/ 848782 h 3194006"/>
                <a:gd name="connsiteX2" fmla="*/ 331694 w 2191115"/>
                <a:gd name="connsiteY2" fmla="*/ 2570 h 3194006"/>
                <a:gd name="connsiteX3" fmla="*/ 206188 w 2191115"/>
                <a:gd name="connsiteY3" fmla="*/ 1849300 h 3194006"/>
                <a:gd name="connsiteX4" fmla="*/ 0 w 2191115"/>
                <a:gd name="connsiteY4" fmla="*/ 3194006 h 3194006"/>
                <a:gd name="connsiteX5" fmla="*/ 1398494 w 2191115"/>
                <a:gd name="connsiteY5" fmla="*/ 3167111 h 3194006"/>
                <a:gd name="connsiteX6" fmla="*/ 1467707 w 2191115"/>
                <a:gd name="connsiteY6" fmla="*/ 2443352 h 3194006"/>
                <a:gd name="connsiteX7" fmla="*/ 1940331 w 2191115"/>
                <a:gd name="connsiteY7" fmla="*/ 2321924 h 3194006"/>
                <a:gd name="connsiteX8" fmla="*/ 1994782 w 2191115"/>
                <a:gd name="connsiteY8" fmla="*/ 2134058 h 3194006"/>
                <a:gd name="connsiteX9" fmla="*/ 1946399 w 2191115"/>
                <a:gd name="connsiteY9" fmla="*/ 2029649 h 3194006"/>
                <a:gd name="connsiteX10" fmla="*/ 2017059 w 2191115"/>
                <a:gd name="connsiteY10" fmla="*/ 1974806 h 3194006"/>
                <a:gd name="connsiteX11" fmla="*/ 1990165 w 2191115"/>
                <a:gd name="connsiteY11" fmla="*/ 1856545 h 3194006"/>
                <a:gd name="connsiteX12" fmla="*/ 2043953 w 2191115"/>
                <a:gd name="connsiteY12" fmla="*/ 1768617 h 3194006"/>
                <a:gd name="connsiteX13" fmla="*/ 1987266 w 2191115"/>
                <a:gd name="connsiteY13" fmla="*/ 1636653 h 3194006"/>
                <a:gd name="connsiteX14" fmla="*/ 2156539 w 2191115"/>
                <a:gd name="connsiteY14" fmla="*/ 1581144 h 3194006"/>
                <a:gd name="connsiteX15" fmla="*/ 2169459 w 2191115"/>
                <a:gd name="connsiteY15" fmla="*/ 1454853 h 3194006"/>
                <a:gd name="connsiteX16" fmla="*/ 1932028 w 2191115"/>
                <a:gd name="connsiteY16" fmla="*/ 1066865 h 3194006"/>
                <a:gd name="connsiteX17" fmla="*/ 2008094 w 2191115"/>
                <a:gd name="connsiteY17" fmla="*/ 925935 h 3194006"/>
                <a:gd name="connsiteX0" fmla="*/ 2008094 w 2191115"/>
                <a:gd name="connsiteY0" fmla="*/ 135573 h 2403644"/>
                <a:gd name="connsiteX1" fmla="*/ 1994200 w 2191115"/>
                <a:gd name="connsiteY1" fmla="*/ 58420 h 2403644"/>
                <a:gd name="connsiteX2" fmla="*/ 206188 w 2191115"/>
                <a:gd name="connsiteY2" fmla="*/ 1058938 h 2403644"/>
                <a:gd name="connsiteX3" fmla="*/ 0 w 2191115"/>
                <a:gd name="connsiteY3" fmla="*/ 2403644 h 2403644"/>
                <a:gd name="connsiteX4" fmla="*/ 1398494 w 2191115"/>
                <a:gd name="connsiteY4" fmla="*/ 2376749 h 2403644"/>
                <a:gd name="connsiteX5" fmla="*/ 1467707 w 2191115"/>
                <a:gd name="connsiteY5" fmla="*/ 1652990 h 2403644"/>
                <a:gd name="connsiteX6" fmla="*/ 1940331 w 2191115"/>
                <a:gd name="connsiteY6" fmla="*/ 1531562 h 2403644"/>
                <a:gd name="connsiteX7" fmla="*/ 1994782 w 2191115"/>
                <a:gd name="connsiteY7" fmla="*/ 1343696 h 2403644"/>
                <a:gd name="connsiteX8" fmla="*/ 1946399 w 2191115"/>
                <a:gd name="connsiteY8" fmla="*/ 1239287 h 2403644"/>
                <a:gd name="connsiteX9" fmla="*/ 2017059 w 2191115"/>
                <a:gd name="connsiteY9" fmla="*/ 1184444 h 2403644"/>
                <a:gd name="connsiteX10" fmla="*/ 1990165 w 2191115"/>
                <a:gd name="connsiteY10" fmla="*/ 1066183 h 2403644"/>
                <a:gd name="connsiteX11" fmla="*/ 2043953 w 2191115"/>
                <a:gd name="connsiteY11" fmla="*/ 978255 h 2403644"/>
                <a:gd name="connsiteX12" fmla="*/ 1987266 w 2191115"/>
                <a:gd name="connsiteY12" fmla="*/ 846291 h 2403644"/>
                <a:gd name="connsiteX13" fmla="*/ 2156539 w 2191115"/>
                <a:gd name="connsiteY13" fmla="*/ 790782 h 2403644"/>
                <a:gd name="connsiteX14" fmla="*/ 2169459 w 2191115"/>
                <a:gd name="connsiteY14" fmla="*/ 664491 h 2403644"/>
                <a:gd name="connsiteX15" fmla="*/ 1932028 w 2191115"/>
                <a:gd name="connsiteY15" fmla="*/ 276503 h 2403644"/>
                <a:gd name="connsiteX16" fmla="*/ 2008094 w 2191115"/>
                <a:gd name="connsiteY16" fmla="*/ 135573 h 2403644"/>
                <a:gd name="connsiteX0" fmla="*/ 2008094 w 2191115"/>
                <a:gd name="connsiteY0" fmla="*/ 82117 h 2350188"/>
                <a:gd name="connsiteX1" fmla="*/ 1994200 w 2191115"/>
                <a:gd name="connsiteY1" fmla="*/ 4964 h 2350188"/>
                <a:gd name="connsiteX2" fmla="*/ 206188 w 2191115"/>
                <a:gd name="connsiteY2" fmla="*/ 1005482 h 2350188"/>
                <a:gd name="connsiteX3" fmla="*/ 0 w 2191115"/>
                <a:gd name="connsiteY3" fmla="*/ 2350188 h 2350188"/>
                <a:gd name="connsiteX4" fmla="*/ 1398494 w 2191115"/>
                <a:gd name="connsiteY4" fmla="*/ 2323293 h 2350188"/>
                <a:gd name="connsiteX5" fmla="*/ 1467707 w 2191115"/>
                <a:gd name="connsiteY5" fmla="*/ 1599534 h 2350188"/>
                <a:gd name="connsiteX6" fmla="*/ 1940331 w 2191115"/>
                <a:gd name="connsiteY6" fmla="*/ 1478106 h 2350188"/>
                <a:gd name="connsiteX7" fmla="*/ 1994782 w 2191115"/>
                <a:gd name="connsiteY7" fmla="*/ 1290240 h 2350188"/>
                <a:gd name="connsiteX8" fmla="*/ 1946399 w 2191115"/>
                <a:gd name="connsiteY8" fmla="*/ 1185831 h 2350188"/>
                <a:gd name="connsiteX9" fmla="*/ 2017059 w 2191115"/>
                <a:gd name="connsiteY9" fmla="*/ 1130988 h 2350188"/>
                <a:gd name="connsiteX10" fmla="*/ 1990165 w 2191115"/>
                <a:gd name="connsiteY10" fmla="*/ 1012727 h 2350188"/>
                <a:gd name="connsiteX11" fmla="*/ 2043953 w 2191115"/>
                <a:gd name="connsiteY11" fmla="*/ 924799 h 2350188"/>
                <a:gd name="connsiteX12" fmla="*/ 1987266 w 2191115"/>
                <a:gd name="connsiteY12" fmla="*/ 792835 h 2350188"/>
                <a:gd name="connsiteX13" fmla="*/ 2156539 w 2191115"/>
                <a:gd name="connsiteY13" fmla="*/ 737326 h 2350188"/>
                <a:gd name="connsiteX14" fmla="*/ 2169459 w 2191115"/>
                <a:gd name="connsiteY14" fmla="*/ 611035 h 2350188"/>
                <a:gd name="connsiteX15" fmla="*/ 1932028 w 2191115"/>
                <a:gd name="connsiteY15" fmla="*/ 223047 h 2350188"/>
                <a:gd name="connsiteX16" fmla="*/ 2008094 w 2191115"/>
                <a:gd name="connsiteY16" fmla="*/ 82117 h 2350188"/>
                <a:gd name="connsiteX0" fmla="*/ 2008094 w 2191115"/>
                <a:gd name="connsiteY0" fmla="*/ 0 h 2268071"/>
                <a:gd name="connsiteX1" fmla="*/ 206188 w 2191115"/>
                <a:gd name="connsiteY1" fmla="*/ 923365 h 2268071"/>
                <a:gd name="connsiteX2" fmla="*/ 0 w 2191115"/>
                <a:gd name="connsiteY2" fmla="*/ 2268071 h 2268071"/>
                <a:gd name="connsiteX3" fmla="*/ 1398494 w 2191115"/>
                <a:gd name="connsiteY3" fmla="*/ 2241176 h 2268071"/>
                <a:gd name="connsiteX4" fmla="*/ 1467707 w 2191115"/>
                <a:gd name="connsiteY4" fmla="*/ 1517417 h 2268071"/>
                <a:gd name="connsiteX5" fmla="*/ 1940331 w 2191115"/>
                <a:gd name="connsiteY5" fmla="*/ 1395989 h 2268071"/>
                <a:gd name="connsiteX6" fmla="*/ 1994782 w 2191115"/>
                <a:gd name="connsiteY6" fmla="*/ 1208123 h 2268071"/>
                <a:gd name="connsiteX7" fmla="*/ 1946399 w 2191115"/>
                <a:gd name="connsiteY7" fmla="*/ 1103714 h 2268071"/>
                <a:gd name="connsiteX8" fmla="*/ 2017059 w 2191115"/>
                <a:gd name="connsiteY8" fmla="*/ 1048871 h 2268071"/>
                <a:gd name="connsiteX9" fmla="*/ 1990165 w 2191115"/>
                <a:gd name="connsiteY9" fmla="*/ 930610 h 2268071"/>
                <a:gd name="connsiteX10" fmla="*/ 2043953 w 2191115"/>
                <a:gd name="connsiteY10" fmla="*/ 842682 h 2268071"/>
                <a:gd name="connsiteX11" fmla="*/ 1987266 w 2191115"/>
                <a:gd name="connsiteY11" fmla="*/ 710718 h 2268071"/>
                <a:gd name="connsiteX12" fmla="*/ 2156539 w 2191115"/>
                <a:gd name="connsiteY12" fmla="*/ 655209 h 2268071"/>
                <a:gd name="connsiteX13" fmla="*/ 2169459 w 2191115"/>
                <a:gd name="connsiteY13" fmla="*/ 528918 h 2268071"/>
                <a:gd name="connsiteX14" fmla="*/ 1932028 w 2191115"/>
                <a:gd name="connsiteY14" fmla="*/ 140930 h 2268071"/>
                <a:gd name="connsiteX15" fmla="*/ 2008094 w 2191115"/>
                <a:gd name="connsiteY15" fmla="*/ 0 h 2268071"/>
                <a:gd name="connsiteX0" fmla="*/ 2008094 w 2191115"/>
                <a:gd name="connsiteY0" fmla="*/ 27628 h 2295699"/>
                <a:gd name="connsiteX1" fmla="*/ 1863571 w 2191115"/>
                <a:gd name="connsiteY1" fmla="*/ 96779 h 2295699"/>
                <a:gd name="connsiteX2" fmla="*/ 206188 w 2191115"/>
                <a:gd name="connsiteY2" fmla="*/ 950993 h 2295699"/>
                <a:gd name="connsiteX3" fmla="*/ 0 w 2191115"/>
                <a:gd name="connsiteY3" fmla="*/ 2295699 h 2295699"/>
                <a:gd name="connsiteX4" fmla="*/ 1398494 w 2191115"/>
                <a:gd name="connsiteY4" fmla="*/ 2268804 h 2295699"/>
                <a:gd name="connsiteX5" fmla="*/ 1467707 w 2191115"/>
                <a:gd name="connsiteY5" fmla="*/ 1545045 h 2295699"/>
                <a:gd name="connsiteX6" fmla="*/ 1940331 w 2191115"/>
                <a:gd name="connsiteY6" fmla="*/ 1423617 h 2295699"/>
                <a:gd name="connsiteX7" fmla="*/ 1994782 w 2191115"/>
                <a:gd name="connsiteY7" fmla="*/ 1235751 h 2295699"/>
                <a:gd name="connsiteX8" fmla="*/ 1946399 w 2191115"/>
                <a:gd name="connsiteY8" fmla="*/ 1131342 h 2295699"/>
                <a:gd name="connsiteX9" fmla="*/ 2017059 w 2191115"/>
                <a:gd name="connsiteY9" fmla="*/ 1076499 h 2295699"/>
                <a:gd name="connsiteX10" fmla="*/ 1990165 w 2191115"/>
                <a:gd name="connsiteY10" fmla="*/ 958238 h 2295699"/>
                <a:gd name="connsiteX11" fmla="*/ 2043953 w 2191115"/>
                <a:gd name="connsiteY11" fmla="*/ 870310 h 2295699"/>
                <a:gd name="connsiteX12" fmla="*/ 1987266 w 2191115"/>
                <a:gd name="connsiteY12" fmla="*/ 738346 h 2295699"/>
                <a:gd name="connsiteX13" fmla="*/ 2156539 w 2191115"/>
                <a:gd name="connsiteY13" fmla="*/ 682837 h 2295699"/>
                <a:gd name="connsiteX14" fmla="*/ 2169459 w 2191115"/>
                <a:gd name="connsiteY14" fmla="*/ 556546 h 2295699"/>
                <a:gd name="connsiteX15" fmla="*/ 1932028 w 2191115"/>
                <a:gd name="connsiteY15" fmla="*/ 168558 h 2295699"/>
                <a:gd name="connsiteX16" fmla="*/ 2008094 w 2191115"/>
                <a:gd name="connsiteY16" fmla="*/ 27628 h 2295699"/>
                <a:gd name="connsiteX0" fmla="*/ 2008094 w 2191115"/>
                <a:gd name="connsiteY0" fmla="*/ 36109 h 2304180"/>
                <a:gd name="connsiteX1" fmla="*/ 1826995 w 2191115"/>
                <a:gd name="connsiteY1" fmla="*/ 89585 h 2304180"/>
                <a:gd name="connsiteX2" fmla="*/ 206188 w 2191115"/>
                <a:gd name="connsiteY2" fmla="*/ 959474 h 2304180"/>
                <a:gd name="connsiteX3" fmla="*/ 0 w 2191115"/>
                <a:gd name="connsiteY3" fmla="*/ 2304180 h 2304180"/>
                <a:gd name="connsiteX4" fmla="*/ 1398494 w 2191115"/>
                <a:gd name="connsiteY4" fmla="*/ 2277285 h 2304180"/>
                <a:gd name="connsiteX5" fmla="*/ 1467707 w 2191115"/>
                <a:gd name="connsiteY5" fmla="*/ 1553526 h 2304180"/>
                <a:gd name="connsiteX6" fmla="*/ 1940331 w 2191115"/>
                <a:gd name="connsiteY6" fmla="*/ 1432098 h 2304180"/>
                <a:gd name="connsiteX7" fmla="*/ 1994782 w 2191115"/>
                <a:gd name="connsiteY7" fmla="*/ 1244232 h 2304180"/>
                <a:gd name="connsiteX8" fmla="*/ 1946399 w 2191115"/>
                <a:gd name="connsiteY8" fmla="*/ 1139823 h 2304180"/>
                <a:gd name="connsiteX9" fmla="*/ 2017059 w 2191115"/>
                <a:gd name="connsiteY9" fmla="*/ 1084980 h 2304180"/>
                <a:gd name="connsiteX10" fmla="*/ 1990165 w 2191115"/>
                <a:gd name="connsiteY10" fmla="*/ 966719 h 2304180"/>
                <a:gd name="connsiteX11" fmla="*/ 2043953 w 2191115"/>
                <a:gd name="connsiteY11" fmla="*/ 878791 h 2304180"/>
                <a:gd name="connsiteX12" fmla="*/ 1987266 w 2191115"/>
                <a:gd name="connsiteY12" fmla="*/ 746827 h 2304180"/>
                <a:gd name="connsiteX13" fmla="*/ 2156539 w 2191115"/>
                <a:gd name="connsiteY13" fmla="*/ 691318 h 2304180"/>
                <a:gd name="connsiteX14" fmla="*/ 2169459 w 2191115"/>
                <a:gd name="connsiteY14" fmla="*/ 565027 h 2304180"/>
                <a:gd name="connsiteX15" fmla="*/ 1932028 w 2191115"/>
                <a:gd name="connsiteY15" fmla="*/ 177039 h 2304180"/>
                <a:gd name="connsiteX16" fmla="*/ 2008094 w 2191115"/>
                <a:gd name="connsiteY16" fmla="*/ 36109 h 2304180"/>
                <a:gd name="connsiteX0" fmla="*/ 2002869 w 2191115"/>
                <a:gd name="connsiteY0" fmla="*/ 55689 h 2292409"/>
                <a:gd name="connsiteX1" fmla="*/ 1826995 w 2191115"/>
                <a:gd name="connsiteY1" fmla="*/ 77814 h 2292409"/>
                <a:gd name="connsiteX2" fmla="*/ 206188 w 2191115"/>
                <a:gd name="connsiteY2" fmla="*/ 947703 h 2292409"/>
                <a:gd name="connsiteX3" fmla="*/ 0 w 2191115"/>
                <a:gd name="connsiteY3" fmla="*/ 2292409 h 2292409"/>
                <a:gd name="connsiteX4" fmla="*/ 1398494 w 2191115"/>
                <a:gd name="connsiteY4" fmla="*/ 2265514 h 2292409"/>
                <a:gd name="connsiteX5" fmla="*/ 1467707 w 2191115"/>
                <a:gd name="connsiteY5" fmla="*/ 1541755 h 2292409"/>
                <a:gd name="connsiteX6" fmla="*/ 1940331 w 2191115"/>
                <a:gd name="connsiteY6" fmla="*/ 1420327 h 2292409"/>
                <a:gd name="connsiteX7" fmla="*/ 1994782 w 2191115"/>
                <a:gd name="connsiteY7" fmla="*/ 1232461 h 2292409"/>
                <a:gd name="connsiteX8" fmla="*/ 1946399 w 2191115"/>
                <a:gd name="connsiteY8" fmla="*/ 1128052 h 2292409"/>
                <a:gd name="connsiteX9" fmla="*/ 2017059 w 2191115"/>
                <a:gd name="connsiteY9" fmla="*/ 1073209 h 2292409"/>
                <a:gd name="connsiteX10" fmla="*/ 1990165 w 2191115"/>
                <a:gd name="connsiteY10" fmla="*/ 954948 h 2292409"/>
                <a:gd name="connsiteX11" fmla="*/ 2043953 w 2191115"/>
                <a:gd name="connsiteY11" fmla="*/ 867020 h 2292409"/>
                <a:gd name="connsiteX12" fmla="*/ 1987266 w 2191115"/>
                <a:gd name="connsiteY12" fmla="*/ 735056 h 2292409"/>
                <a:gd name="connsiteX13" fmla="*/ 2156539 w 2191115"/>
                <a:gd name="connsiteY13" fmla="*/ 679547 h 2292409"/>
                <a:gd name="connsiteX14" fmla="*/ 2169459 w 2191115"/>
                <a:gd name="connsiteY14" fmla="*/ 553256 h 2292409"/>
                <a:gd name="connsiteX15" fmla="*/ 1932028 w 2191115"/>
                <a:gd name="connsiteY15" fmla="*/ 165268 h 2292409"/>
                <a:gd name="connsiteX16" fmla="*/ 2002869 w 2191115"/>
                <a:gd name="connsiteY16" fmla="*/ 55689 h 2292409"/>
                <a:gd name="connsiteX0" fmla="*/ 1940167 w 2191115"/>
                <a:gd name="connsiteY0" fmla="*/ 74044 h 2284638"/>
                <a:gd name="connsiteX1" fmla="*/ 1826995 w 2191115"/>
                <a:gd name="connsiteY1" fmla="*/ 70043 h 2284638"/>
                <a:gd name="connsiteX2" fmla="*/ 206188 w 2191115"/>
                <a:gd name="connsiteY2" fmla="*/ 939932 h 2284638"/>
                <a:gd name="connsiteX3" fmla="*/ 0 w 2191115"/>
                <a:gd name="connsiteY3" fmla="*/ 2284638 h 2284638"/>
                <a:gd name="connsiteX4" fmla="*/ 1398494 w 2191115"/>
                <a:gd name="connsiteY4" fmla="*/ 2257743 h 2284638"/>
                <a:gd name="connsiteX5" fmla="*/ 1467707 w 2191115"/>
                <a:gd name="connsiteY5" fmla="*/ 1533984 h 2284638"/>
                <a:gd name="connsiteX6" fmla="*/ 1940331 w 2191115"/>
                <a:gd name="connsiteY6" fmla="*/ 1412556 h 2284638"/>
                <a:gd name="connsiteX7" fmla="*/ 1994782 w 2191115"/>
                <a:gd name="connsiteY7" fmla="*/ 1224690 h 2284638"/>
                <a:gd name="connsiteX8" fmla="*/ 1946399 w 2191115"/>
                <a:gd name="connsiteY8" fmla="*/ 1120281 h 2284638"/>
                <a:gd name="connsiteX9" fmla="*/ 2017059 w 2191115"/>
                <a:gd name="connsiteY9" fmla="*/ 1065438 h 2284638"/>
                <a:gd name="connsiteX10" fmla="*/ 1990165 w 2191115"/>
                <a:gd name="connsiteY10" fmla="*/ 947177 h 2284638"/>
                <a:gd name="connsiteX11" fmla="*/ 2043953 w 2191115"/>
                <a:gd name="connsiteY11" fmla="*/ 859249 h 2284638"/>
                <a:gd name="connsiteX12" fmla="*/ 1987266 w 2191115"/>
                <a:gd name="connsiteY12" fmla="*/ 727285 h 2284638"/>
                <a:gd name="connsiteX13" fmla="*/ 2156539 w 2191115"/>
                <a:gd name="connsiteY13" fmla="*/ 671776 h 2284638"/>
                <a:gd name="connsiteX14" fmla="*/ 2169459 w 2191115"/>
                <a:gd name="connsiteY14" fmla="*/ 545485 h 2284638"/>
                <a:gd name="connsiteX15" fmla="*/ 1932028 w 2191115"/>
                <a:gd name="connsiteY15" fmla="*/ 157497 h 2284638"/>
                <a:gd name="connsiteX16" fmla="*/ 1940167 w 2191115"/>
                <a:gd name="connsiteY16" fmla="*/ 74044 h 2284638"/>
                <a:gd name="connsiteX0" fmla="*/ 1997643 w 2191115"/>
                <a:gd name="connsiteY0" fmla="*/ 59230 h 2290725"/>
                <a:gd name="connsiteX1" fmla="*/ 1826995 w 2191115"/>
                <a:gd name="connsiteY1" fmla="*/ 76130 h 2290725"/>
                <a:gd name="connsiteX2" fmla="*/ 206188 w 2191115"/>
                <a:gd name="connsiteY2" fmla="*/ 946019 h 2290725"/>
                <a:gd name="connsiteX3" fmla="*/ 0 w 2191115"/>
                <a:gd name="connsiteY3" fmla="*/ 2290725 h 2290725"/>
                <a:gd name="connsiteX4" fmla="*/ 1398494 w 2191115"/>
                <a:gd name="connsiteY4" fmla="*/ 2263830 h 2290725"/>
                <a:gd name="connsiteX5" fmla="*/ 1467707 w 2191115"/>
                <a:gd name="connsiteY5" fmla="*/ 1540071 h 2290725"/>
                <a:gd name="connsiteX6" fmla="*/ 1940331 w 2191115"/>
                <a:gd name="connsiteY6" fmla="*/ 1418643 h 2290725"/>
                <a:gd name="connsiteX7" fmla="*/ 1994782 w 2191115"/>
                <a:gd name="connsiteY7" fmla="*/ 1230777 h 2290725"/>
                <a:gd name="connsiteX8" fmla="*/ 1946399 w 2191115"/>
                <a:gd name="connsiteY8" fmla="*/ 1126368 h 2290725"/>
                <a:gd name="connsiteX9" fmla="*/ 2017059 w 2191115"/>
                <a:gd name="connsiteY9" fmla="*/ 1071525 h 2290725"/>
                <a:gd name="connsiteX10" fmla="*/ 1990165 w 2191115"/>
                <a:gd name="connsiteY10" fmla="*/ 953264 h 2290725"/>
                <a:gd name="connsiteX11" fmla="*/ 2043953 w 2191115"/>
                <a:gd name="connsiteY11" fmla="*/ 865336 h 2290725"/>
                <a:gd name="connsiteX12" fmla="*/ 1987266 w 2191115"/>
                <a:gd name="connsiteY12" fmla="*/ 733372 h 2290725"/>
                <a:gd name="connsiteX13" fmla="*/ 2156539 w 2191115"/>
                <a:gd name="connsiteY13" fmla="*/ 677863 h 2290725"/>
                <a:gd name="connsiteX14" fmla="*/ 2169459 w 2191115"/>
                <a:gd name="connsiteY14" fmla="*/ 551572 h 2290725"/>
                <a:gd name="connsiteX15" fmla="*/ 1932028 w 2191115"/>
                <a:gd name="connsiteY15" fmla="*/ 163584 h 2290725"/>
                <a:gd name="connsiteX16" fmla="*/ 1997643 w 2191115"/>
                <a:gd name="connsiteY16" fmla="*/ 59230 h 2290725"/>
                <a:gd name="connsiteX0" fmla="*/ 2002868 w 2191115"/>
                <a:gd name="connsiteY0" fmla="*/ 48825 h 2295995"/>
                <a:gd name="connsiteX1" fmla="*/ 1826995 w 2191115"/>
                <a:gd name="connsiteY1" fmla="*/ 81400 h 2295995"/>
                <a:gd name="connsiteX2" fmla="*/ 206188 w 2191115"/>
                <a:gd name="connsiteY2" fmla="*/ 951289 h 2295995"/>
                <a:gd name="connsiteX3" fmla="*/ 0 w 2191115"/>
                <a:gd name="connsiteY3" fmla="*/ 2295995 h 2295995"/>
                <a:gd name="connsiteX4" fmla="*/ 1398494 w 2191115"/>
                <a:gd name="connsiteY4" fmla="*/ 2269100 h 2295995"/>
                <a:gd name="connsiteX5" fmla="*/ 1467707 w 2191115"/>
                <a:gd name="connsiteY5" fmla="*/ 1545341 h 2295995"/>
                <a:gd name="connsiteX6" fmla="*/ 1940331 w 2191115"/>
                <a:gd name="connsiteY6" fmla="*/ 1423913 h 2295995"/>
                <a:gd name="connsiteX7" fmla="*/ 1994782 w 2191115"/>
                <a:gd name="connsiteY7" fmla="*/ 1236047 h 2295995"/>
                <a:gd name="connsiteX8" fmla="*/ 1946399 w 2191115"/>
                <a:gd name="connsiteY8" fmla="*/ 1131638 h 2295995"/>
                <a:gd name="connsiteX9" fmla="*/ 2017059 w 2191115"/>
                <a:gd name="connsiteY9" fmla="*/ 1076795 h 2295995"/>
                <a:gd name="connsiteX10" fmla="*/ 1990165 w 2191115"/>
                <a:gd name="connsiteY10" fmla="*/ 958534 h 2295995"/>
                <a:gd name="connsiteX11" fmla="*/ 2043953 w 2191115"/>
                <a:gd name="connsiteY11" fmla="*/ 870606 h 2295995"/>
                <a:gd name="connsiteX12" fmla="*/ 1987266 w 2191115"/>
                <a:gd name="connsiteY12" fmla="*/ 738642 h 2295995"/>
                <a:gd name="connsiteX13" fmla="*/ 2156539 w 2191115"/>
                <a:gd name="connsiteY13" fmla="*/ 683133 h 2295995"/>
                <a:gd name="connsiteX14" fmla="*/ 2169459 w 2191115"/>
                <a:gd name="connsiteY14" fmla="*/ 556842 h 2295995"/>
                <a:gd name="connsiteX15" fmla="*/ 1932028 w 2191115"/>
                <a:gd name="connsiteY15" fmla="*/ 168854 h 2295995"/>
                <a:gd name="connsiteX16" fmla="*/ 2002868 w 2191115"/>
                <a:gd name="connsiteY16" fmla="*/ 48825 h 2295995"/>
                <a:gd name="connsiteX0" fmla="*/ 2002868 w 2191115"/>
                <a:gd name="connsiteY0" fmla="*/ 51076 h 2298246"/>
                <a:gd name="connsiteX1" fmla="*/ 1826995 w 2191115"/>
                <a:gd name="connsiteY1" fmla="*/ 83651 h 2298246"/>
                <a:gd name="connsiteX2" fmla="*/ 206188 w 2191115"/>
                <a:gd name="connsiteY2" fmla="*/ 953540 h 2298246"/>
                <a:gd name="connsiteX3" fmla="*/ 0 w 2191115"/>
                <a:gd name="connsiteY3" fmla="*/ 2298246 h 2298246"/>
                <a:gd name="connsiteX4" fmla="*/ 1398494 w 2191115"/>
                <a:gd name="connsiteY4" fmla="*/ 2271351 h 2298246"/>
                <a:gd name="connsiteX5" fmla="*/ 1467707 w 2191115"/>
                <a:gd name="connsiteY5" fmla="*/ 1547592 h 2298246"/>
                <a:gd name="connsiteX6" fmla="*/ 1940331 w 2191115"/>
                <a:gd name="connsiteY6" fmla="*/ 1426164 h 2298246"/>
                <a:gd name="connsiteX7" fmla="*/ 1994782 w 2191115"/>
                <a:gd name="connsiteY7" fmla="*/ 1238298 h 2298246"/>
                <a:gd name="connsiteX8" fmla="*/ 1946399 w 2191115"/>
                <a:gd name="connsiteY8" fmla="*/ 1133889 h 2298246"/>
                <a:gd name="connsiteX9" fmla="*/ 2017059 w 2191115"/>
                <a:gd name="connsiteY9" fmla="*/ 1079046 h 2298246"/>
                <a:gd name="connsiteX10" fmla="*/ 1990165 w 2191115"/>
                <a:gd name="connsiteY10" fmla="*/ 960785 h 2298246"/>
                <a:gd name="connsiteX11" fmla="*/ 2043953 w 2191115"/>
                <a:gd name="connsiteY11" fmla="*/ 872857 h 2298246"/>
                <a:gd name="connsiteX12" fmla="*/ 1987266 w 2191115"/>
                <a:gd name="connsiteY12" fmla="*/ 740893 h 2298246"/>
                <a:gd name="connsiteX13" fmla="*/ 2156539 w 2191115"/>
                <a:gd name="connsiteY13" fmla="*/ 685384 h 2298246"/>
                <a:gd name="connsiteX14" fmla="*/ 2169459 w 2191115"/>
                <a:gd name="connsiteY14" fmla="*/ 559093 h 2298246"/>
                <a:gd name="connsiteX15" fmla="*/ 1932028 w 2191115"/>
                <a:gd name="connsiteY15" fmla="*/ 171105 h 2298246"/>
                <a:gd name="connsiteX16" fmla="*/ 2002868 w 2191115"/>
                <a:gd name="connsiteY16" fmla="*/ 51076 h 2298246"/>
                <a:gd name="connsiteX0" fmla="*/ 2002868 w 2191115"/>
                <a:gd name="connsiteY0" fmla="*/ 2648 h 2249818"/>
                <a:gd name="connsiteX1" fmla="*/ 1826995 w 2191115"/>
                <a:gd name="connsiteY1" fmla="*/ 35223 h 2249818"/>
                <a:gd name="connsiteX2" fmla="*/ 206188 w 2191115"/>
                <a:gd name="connsiteY2" fmla="*/ 905112 h 2249818"/>
                <a:gd name="connsiteX3" fmla="*/ 0 w 2191115"/>
                <a:gd name="connsiteY3" fmla="*/ 2249818 h 2249818"/>
                <a:gd name="connsiteX4" fmla="*/ 1398494 w 2191115"/>
                <a:gd name="connsiteY4" fmla="*/ 2222923 h 2249818"/>
                <a:gd name="connsiteX5" fmla="*/ 1467707 w 2191115"/>
                <a:gd name="connsiteY5" fmla="*/ 1499164 h 2249818"/>
                <a:gd name="connsiteX6" fmla="*/ 1940331 w 2191115"/>
                <a:gd name="connsiteY6" fmla="*/ 1377736 h 2249818"/>
                <a:gd name="connsiteX7" fmla="*/ 1994782 w 2191115"/>
                <a:gd name="connsiteY7" fmla="*/ 1189870 h 2249818"/>
                <a:gd name="connsiteX8" fmla="*/ 1946399 w 2191115"/>
                <a:gd name="connsiteY8" fmla="*/ 1085461 h 2249818"/>
                <a:gd name="connsiteX9" fmla="*/ 2017059 w 2191115"/>
                <a:gd name="connsiteY9" fmla="*/ 1030618 h 2249818"/>
                <a:gd name="connsiteX10" fmla="*/ 1990165 w 2191115"/>
                <a:gd name="connsiteY10" fmla="*/ 912357 h 2249818"/>
                <a:gd name="connsiteX11" fmla="*/ 2043953 w 2191115"/>
                <a:gd name="connsiteY11" fmla="*/ 824429 h 2249818"/>
                <a:gd name="connsiteX12" fmla="*/ 1987266 w 2191115"/>
                <a:gd name="connsiteY12" fmla="*/ 692465 h 2249818"/>
                <a:gd name="connsiteX13" fmla="*/ 2156539 w 2191115"/>
                <a:gd name="connsiteY13" fmla="*/ 636956 h 2249818"/>
                <a:gd name="connsiteX14" fmla="*/ 2169459 w 2191115"/>
                <a:gd name="connsiteY14" fmla="*/ 510665 h 2249818"/>
                <a:gd name="connsiteX15" fmla="*/ 1932028 w 2191115"/>
                <a:gd name="connsiteY15" fmla="*/ 122677 h 2249818"/>
                <a:gd name="connsiteX16" fmla="*/ 2002868 w 2191115"/>
                <a:gd name="connsiteY16" fmla="*/ 2648 h 2249818"/>
                <a:gd name="connsiteX0" fmla="*/ 2002868 w 2191115"/>
                <a:gd name="connsiteY0" fmla="*/ 2351 h 2249521"/>
                <a:gd name="connsiteX1" fmla="*/ 1847895 w 2191115"/>
                <a:gd name="connsiteY1" fmla="*/ 40151 h 2249521"/>
                <a:gd name="connsiteX2" fmla="*/ 206188 w 2191115"/>
                <a:gd name="connsiteY2" fmla="*/ 904815 h 2249521"/>
                <a:gd name="connsiteX3" fmla="*/ 0 w 2191115"/>
                <a:gd name="connsiteY3" fmla="*/ 2249521 h 2249521"/>
                <a:gd name="connsiteX4" fmla="*/ 1398494 w 2191115"/>
                <a:gd name="connsiteY4" fmla="*/ 2222626 h 2249521"/>
                <a:gd name="connsiteX5" fmla="*/ 1467707 w 2191115"/>
                <a:gd name="connsiteY5" fmla="*/ 1498867 h 2249521"/>
                <a:gd name="connsiteX6" fmla="*/ 1940331 w 2191115"/>
                <a:gd name="connsiteY6" fmla="*/ 1377439 h 2249521"/>
                <a:gd name="connsiteX7" fmla="*/ 1994782 w 2191115"/>
                <a:gd name="connsiteY7" fmla="*/ 1189573 h 2249521"/>
                <a:gd name="connsiteX8" fmla="*/ 1946399 w 2191115"/>
                <a:gd name="connsiteY8" fmla="*/ 1085164 h 2249521"/>
                <a:gd name="connsiteX9" fmla="*/ 2017059 w 2191115"/>
                <a:gd name="connsiteY9" fmla="*/ 1030321 h 2249521"/>
                <a:gd name="connsiteX10" fmla="*/ 1990165 w 2191115"/>
                <a:gd name="connsiteY10" fmla="*/ 912060 h 2249521"/>
                <a:gd name="connsiteX11" fmla="*/ 2043953 w 2191115"/>
                <a:gd name="connsiteY11" fmla="*/ 824132 h 2249521"/>
                <a:gd name="connsiteX12" fmla="*/ 1987266 w 2191115"/>
                <a:gd name="connsiteY12" fmla="*/ 692168 h 2249521"/>
                <a:gd name="connsiteX13" fmla="*/ 2156539 w 2191115"/>
                <a:gd name="connsiteY13" fmla="*/ 636659 h 2249521"/>
                <a:gd name="connsiteX14" fmla="*/ 2169459 w 2191115"/>
                <a:gd name="connsiteY14" fmla="*/ 510368 h 2249521"/>
                <a:gd name="connsiteX15" fmla="*/ 1932028 w 2191115"/>
                <a:gd name="connsiteY15" fmla="*/ 122380 h 2249521"/>
                <a:gd name="connsiteX16" fmla="*/ 2002868 w 2191115"/>
                <a:gd name="connsiteY16" fmla="*/ 2351 h 2249521"/>
                <a:gd name="connsiteX0" fmla="*/ 2002868 w 2191115"/>
                <a:gd name="connsiteY0" fmla="*/ 2351 h 2249521"/>
                <a:gd name="connsiteX1" fmla="*/ 1847895 w 2191115"/>
                <a:gd name="connsiteY1" fmla="*/ 40151 h 2249521"/>
                <a:gd name="connsiteX2" fmla="*/ 1586639 w 2191115"/>
                <a:gd name="connsiteY2" fmla="*/ 149879 h 2249521"/>
                <a:gd name="connsiteX3" fmla="*/ 206188 w 2191115"/>
                <a:gd name="connsiteY3" fmla="*/ 904815 h 2249521"/>
                <a:gd name="connsiteX4" fmla="*/ 0 w 2191115"/>
                <a:gd name="connsiteY4" fmla="*/ 2249521 h 2249521"/>
                <a:gd name="connsiteX5" fmla="*/ 1398494 w 2191115"/>
                <a:gd name="connsiteY5" fmla="*/ 2222626 h 2249521"/>
                <a:gd name="connsiteX6" fmla="*/ 1467707 w 2191115"/>
                <a:gd name="connsiteY6" fmla="*/ 1498867 h 2249521"/>
                <a:gd name="connsiteX7" fmla="*/ 1940331 w 2191115"/>
                <a:gd name="connsiteY7" fmla="*/ 1377439 h 2249521"/>
                <a:gd name="connsiteX8" fmla="*/ 1994782 w 2191115"/>
                <a:gd name="connsiteY8" fmla="*/ 1189573 h 2249521"/>
                <a:gd name="connsiteX9" fmla="*/ 1946399 w 2191115"/>
                <a:gd name="connsiteY9" fmla="*/ 1085164 h 2249521"/>
                <a:gd name="connsiteX10" fmla="*/ 2017059 w 2191115"/>
                <a:gd name="connsiteY10" fmla="*/ 1030321 h 2249521"/>
                <a:gd name="connsiteX11" fmla="*/ 1990165 w 2191115"/>
                <a:gd name="connsiteY11" fmla="*/ 912060 h 2249521"/>
                <a:gd name="connsiteX12" fmla="*/ 2043953 w 2191115"/>
                <a:gd name="connsiteY12" fmla="*/ 824132 h 2249521"/>
                <a:gd name="connsiteX13" fmla="*/ 1987266 w 2191115"/>
                <a:gd name="connsiteY13" fmla="*/ 692168 h 2249521"/>
                <a:gd name="connsiteX14" fmla="*/ 2156539 w 2191115"/>
                <a:gd name="connsiteY14" fmla="*/ 636659 h 2249521"/>
                <a:gd name="connsiteX15" fmla="*/ 2169459 w 2191115"/>
                <a:gd name="connsiteY15" fmla="*/ 510368 h 2249521"/>
                <a:gd name="connsiteX16" fmla="*/ 1932028 w 2191115"/>
                <a:gd name="connsiteY16" fmla="*/ 122380 h 2249521"/>
                <a:gd name="connsiteX17" fmla="*/ 2002868 w 2191115"/>
                <a:gd name="connsiteY17" fmla="*/ 2351 h 2249521"/>
                <a:gd name="connsiteX0" fmla="*/ 2002868 w 2191115"/>
                <a:gd name="connsiteY0" fmla="*/ 2351 h 2249521"/>
                <a:gd name="connsiteX1" fmla="*/ 1847895 w 2191115"/>
                <a:gd name="connsiteY1" fmla="*/ 40151 h 2249521"/>
                <a:gd name="connsiteX2" fmla="*/ 1800870 w 2191115"/>
                <a:gd name="connsiteY2" fmla="*/ 71502 h 2249521"/>
                <a:gd name="connsiteX3" fmla="*/ 206188 w 2191115"/>
                <a:gd name="connsiteY3" fmla="*/ 904815 h 2249521"/>
                <a:gd name="connsiteX4" fmla="*/ 0 w 2191115"/>
                <a:gd name="connsiteY4" fmla="*/ 2249521 h 2249521"/>
                <a:gd name="connsiteX5" fmla="*/ 1398494 w 2191115"/>
                <a:gd name="connsiteY5" fmla="*/ 2222626 h 2249521"/>
                <a:gd name="connsiteX6" fmla="*/ 1467707 w 2191115"/>
                <a:gd name="connsiteY6" fmla="*/ 1498867 h 2249521"/>
                <a:gd name="connsiteX7" fmla="*/ 1940331 w 2191115"/>
                <a:gd name="connsiteY7" fmla="*/ 1377439 h 2249521"/>
                <a:gd name="connsiteX8" fmla="*/ 1994782 w 2191115"/>
                <a:gd name="connsiteY8" fmla="*/ 1189573 h 2249521"/>
                <a:gd name="connsiteX9" fmla="*/ 1946399 w 2191115"/>
                <a:gd name="connsiteY9" fmla="*/ 1085164 h 2249521"/>
                <a:gd name="connsiteX10" fmla="*/ 2017059 w 2191115"/>
                <a:gd name="connsiteY10" fmla="*/ 1030321 h 2249521"/>
                <a:gd name="connsiteX11" fmla="*/ 1990165 w 2191115"/>
                <a:gd name="connsiteY11" fmla="*/ 912060 h 2249521"/>
                <a:gd name="connsiteX12" fmla="*/ 2043953 w 2191115"/>
                <a:gd name="connsiteY12" fmla="*/ 824132 h 2249521"/>
                <a:gd name="connsiteX13" fmla="*/ 1987266 w 2191115"/>
                <a:gd name="connsiteY13" fmla="*/ 692168 h 2249521"/>
                <a:gd name="connsiteX14" fmla="*/ 2156539 w 2191115"/>
                <a:gd name="connsiteY14" fmla="*/ 636659 h 2249521"/>
                <a:gd name="connsiteX15" fmla="*/ 2169459 w 2191115"/>
                <a:gd name="connsiteY15" fmla="*/ 510368 h 2249521"/>
                <a:gd name="connsiteX16" fmla="*/ 1932028 w 2191115"/>
                <a:gd name="connsiteY16" fmla="*/ 122380 h 2249521"/>
                <a:gd name="connsiteX17" fmla="*/ 2002868 w 2191115"/>
                <a:gd name="connsiteY17" fmla="*/ 2351 h 2249521"/>
                <a:gd name="connsiteX0" fmla="*/ 2002868 w 2191115"/>
                <a:gd name="connsiteY0" fmla="*/ 97239 h 2344409"/>
                <a:gd name="connsiteX1" fmla="*/ 1847895 w 2191115"/>
                <a:gd name="connsiteY1" fmla="*/ 135039 h 2344409"/>
                <a:gd name="connsiteX2" fmla="*/ 1800870 w 2191115"/>
                <a:gd name="connsiteY2" fmla="*/ 166390 h 2344409"/>
                <a:gd name="connsiteX3" fmla="*/ 0 w 2191115"/>
                <a:gd name="connsiteY3" fmla="*/ 2344409 h 2344409"/>
                <a:gd name="connsiteX4" fmla="*/ 1398494 w 2191115"/>
                <a:gd name="connsiteY4" fmla="*/ 2317514 h 2344409"/>
                <a:gd name="connsiteX5" fmla="*/ 1467707 w 2191115"/>
                <a:gd name="connsiteY5" fmla="*/ 1593755 h 2344409"/>
                <a:gd name="connsiteX6" fmla="*/ 1940331 w 2191115"/>
                <a:gd name="connsiteY6" fmla="*/ 1472327 h 2344409"/>
                <a:gd name="connsiteX7" fmla="*/ 1994782 w 2191115"/>
                <a:gd name="connsiteY7" fmla="*/ 1284461 h 2344409"/>
                <a:gd name="connsiteX8" fmla="*/ 1946399 w 2191115"/>
                <a:gd name="connsiteY8" fmla="*/ 1180052 h 2344409"/>
                <a:gd name="connsiteX9" fmla="*/ 2017059 w 2191115"/>
                <a:gd name="connsiteY9" fmla="*/ 1125209 h 2344409"/>
                <a:gd name="connsiteX10" fmla="*/ 1990165 w 2191115"/>
                <a:gd name="connsiteY10" fmla="*/ 1006948 h 2344409"/>
                <a:gd name="connsiteX11" fmla="*/ 2043953 w 2191115"/>
                <a:gd name="connsiteY11" fmla="*/ 919020 h 2344409"/>
                <a:gd name="connsiteX12" fmla="*/ 1987266 w 2191115"/>
                <a:gd name="connsiteY12" fmla="*/ 787056 h 2344409"/>
                <a:gd name="connsiteX13" fmla="*/ 2156539 w 2191115"/>
                <a:gd name="connsiteY13" fmla="*/ 731547 h 2344409"/>
                <a:gd name="connsiteX14" fmla="*/ 2169459 w 2191115"/>
                <a:gd name="connsiteY14" fmla="*/ 605256 h 2344409"/>
                <a:gd name="connsiteX15" fmla="*/ 1932028 w 2191115"/>
                <a:gd name="connsiteY15" fmla="*/ 217268 h 2344409"/>
                <a:gd name="connsiteX16" fmla="*/ 2002868 w 2191115"/>
                <a:gd name="connsiteY16" fmla="*/ 97239 h 2344409"/>
                <a:gd name="connsiteX0" fmla="*/ 604374 w 792621"/>
                <a:gd name="connsiteY0" fmla="*/ 95249 h 2315524"/>
                <a:gd name="connsiteX1" fmla="*/ 449401 w 792621"/>
                <a:gd name="connsiteY1" fmla="*/ 133049 h 2315524"/>
                <a:gd name="connsiteX2" fmla="*/ 402376 w 792621"/>
                <a:gd name="connsiteY2" fmla="*/ 164400 h 2315524"/>
                <a:gd name="connsiteX3" fmla="*/ 0 w 792621"/>
                <a:gd name="connsiteY3" fmla="*/ 2315524 h 2315524"/>
                <a:gd name="connsiteX4" fmla="*/ 69213 w 792621"/>
                <a:gd name="connsiteY4" fmla="*/ 1591765 h 2315524"/>
                <a:gd name="connsiteX5" fmla="*/ 541837 w 792621"/>
                <a:gd name="connsiteY5" fmla="*/ 1470337 h 2315524"/>
                <a:gd name="connsiteX6" fmla="*/ 596288 w 792621"/>
                <a:gd name="connsiteY6" fmla="*/ 1282471 h 2315524"/>
                <a:gd name="connsiteX7" fmla="*/ 547905 w 792621"/>
                <a:gd name="connsiteY7" fmla="*/ 1178062 h 2315524"/>
                <a:gd name="connsiteX8" fmla="*/ 618565 w 792621"/>
                <a:gd name="connsiteY8" fmla="*/ 1123219 h 2315524"/>
                <a:gd name="connsiteX9" fmla="*/ 591671 w 792621"/>
                <a:gd name="connsiteY9" fmla="*/ 1004958 h 2315524"/>
                <a:gd name="connsiteX10" fmla="*/ 645459 w 792621"/>
                <a:gd name="connsiteY10" fmla="*/ 917030 h 2315524"/>
                <a:gd name="connsiteX11" fmla="*/ 588772 w 792621"/>
                <a:gd name="connsiteY11" fmla="*/ 785066 h 2315524"/>
                <a:gd name="connsiteX12" fmla="*/ 758045 w 792621"/>
                <a:gd name="connsiteY12" fmla="*/ 729557 h 2315524"/>
                <a:gd name="connsiteX13" fmla="*/ 770965 w 792621"/>
                <a:gd name="connsiteY13" fmla="*/ 603266 h 2315524"/>
                <a:gd name="connsiteX14" fmla="*/ 533534 w 792621"/>
                <a:gd name="connsiteY14" fmla="*/ 215278 h 2315524"/>
                <a:gd name="connsiteX15" fmla="*/ 604374 w 792621"/>
                <a:gd name="connsiteY15" fmla="*/ 95249 h 2315524"/>
                <a:gd name="connsiteX0" fmla="*/ 604374 w 792621"/>
                <a:gd name="connsiteY0" fmla="*/ 95249 h 2315524"/>
                <a:gd name="connsiteX1" fmla="*/ 449401 w 792621"/>
                <a:gd name="connsiteY1" fmla="*/ 133049 h 2315524"/>
                <a:gd name="connsiteX2" fmla="*/ 402376 w 792621"/>
                <a:gd name="connsiteY2" fmla="*/ 164400 h 2315524"/>
                <a:gd name="connsiteX3" fmla="*/ 156794 w 792621"/>
                <a:gd name="connsiteY3" fmla="*/ 1449785 h 2315524"/>
                <a:gd name="connsiteX4" fmla="*/ 0 w 792621"/>
                <a:gd name="connsiteY4" fmla="*/ 2315524 h 2315524"/>
                <a:gd name="connsiteX5" fmla="*/ 69213 w 792621"/>
                <a:gd name="connsiteY5" fmla="*/ 1591765 h 2315524"/>
                <a:gd name="connsiteX6" fmla="*/ 541837 w 792621"/>
                <a:gd name="connsiteY6" fmla="*/ 1470337 h 2315524"/>
                <a:gd name="connsiteX7" fmla="*/ 596288 w 792621"/>
                <a:gd name="connsiteY7" fmla="*/ 1282471 h 2315524"/>
                <a:gd name="connsiteX8" fmla="*/ 547905 w 792621"/>
                <a:gd name="connsiteY8" fmla="*/ 1178062 h 2315524"/>
                <a:gd name="connsiteX9" fmla="*/ 618565 w 792621"/>
                <a:gd name="connsiteY9" fmla="*/ 1123219 h 2315524"/>
                <a:gd name="connsiteX10" fmla="*/ 591671 w 792621"/>
                <a:gd name="connsiteY10" fmla="*/ 1004958 h 2315524"/>
                <a:gd name="connsiteX11" fmla="*/ 645459 w 792621"/>
                <a:gd name="connsiteY11" fmla="*/ 917030 h 2315524"/>
                <a:gd name="connsiteX12" fmla="*/ 588772 w 792621"/>
                <a:gd name="connsiteY12" fmla="*/ 785066 h 2315524"/>
                <a:gd name="connsiteX13" fmla="*/ 758045 w 792621"/>
                <a:gd name="connsiteY13" fmla="*/ 729557 h 2315524"/>
                <a:gd name="connsiteX14" fmla="*/ 770965 w 792621"/>
                <a:gd name="connsiteY14" fmla="*/ 603266 h 2315524"/>
                <a:gd name="connsiteX15" fmla="*/ 533534 w 792621"/>
                <a:gd name="connsiteY15" fmla="*/ 215278 h 2315524"/>
                <a:gd name="connsiteX16" fmla="*/ 604374 w 792621"/>
                <a:gd name="connsiteY16" fmla="*/ 95249 h 2315524"/>
                <a:gd name="connsiteX0" fmla="*/ 743148 w 931395"/>
                <a:gd name="connsiteY0" fmla="*/ 95249 h 2315524"/>
                <a:gd name="connsiteX1" fmla="*/ 588175 w 931395"/>
                <a:gd name="connsiteY1" fmla="*/ 133049 h 2315524"/>
                <a:gd name="connsiteX2" fmla="*/ 541150 w 931395"/>
                <a:gd name="connsiteY2" fmla="*/ 164400 h 2315524"/>
                <a:gd name="connsiteX3" fmla="*/ 13410 w 931395"/>
                <a:gd name="connsiteY3" fmla="*/ 1507262 h 2315524"/>
                <a:gd name="connsiteX4" fmla="*/ 138774 w 931395"/>
                <a:gd name="connsiteY4" fmla="*/ 2315524 h 2315524"/>
                <a:gd name="connsiteX5" fmla="*/ 207987 w 931395"/>
                <a:gd name="connsiteY5" fmla="*/ 1591765 h 2315524"/>
                <a:gd name="connsiteX6" fmla="*/ 680611 w 931395"/>
                <a:gd name="connsiteY6" fmla="*/ 1470337 h 2315524"/>
                <a:gd name="connsiteX7" fmla="*/ 735062 w 931395"/>
                <a:gd name="connsiteY7" fmla="*/ 1282471 h 2315524"/>
                <a:gd name="connsiteX8" fmla="*/ 686679 w 931395"/>
                <a:gd name="connsiteY8" fmla="*/ 1178062 h 2315524"/>
                <a:gd name="connsiteX9" fmla="*/ 757339 w 931395"/>
                <a:gd name="connsiteY9" fmla="*/ 1123219 h 2315524"/>
                <a:gd name="connsiteX10" fmla="*/ 730445 w 931395"/>
                <a:gd name="connsiteY10" fmla="*/ 1004958 h 2315524"/>
                <a:gd name="connsiteX11" fmla="*/ 784233 w 931395"/>
                <a:gd name="connsiteY11" fmla="*/ 917030 h 2315524"/>
                <a:gd name="connsiteX12" fmla="*/ 727546 w 931395"/>
                <a:gd name="connsiteY12" fmla="*/ 785066 h 2315524"/>
                <a:gd name="connsiteX13" fmla="*/ 896819 w 931395"/>
                <a:gd name="connsiteY13" fmla="*/ 729557 h 2315524"/>
                <a:gd name="connsiteX14" fmla="*/ 909739 w 931395"/>
                <a:gd name="connsiteY14" fmla="*/ 603266 h 2315524"/>
                <a:gd name="connsiteX15" fmla="*/ 672308 w 931395"/>
                <a:gd name="connsiteY15" fmla="*/ 215278 h 2315524"/>
                <a:gd name="connsiteX16" fmla="*/ 743148 w 931395"/>
                <a:gd name="connsiteY16" fmla="*/ 95249 h 2315524"/>
                <a:gd name="connsiteX0" fmla="*/ 729738 w 917985"/>
                <a:gd name="connsiteY0" fmla="*/ 95249 h 2315524"/>
                <a:gd name="connsiteX1" fmla="*/ 574765 w 917985"/>
                <a:gd name="connsiteY1" fmla="*/ 133049 h 2315524"/>
                <a:gd name="connsiteX2" fmla="*/ 527740 w 917985"/>
                <a:gd name="connsiteY2" fmla="*/ 164400 h 2315524"/>
                <a:gd name="connsiteX3" fmla="*/ 0 w 917985"/>
                <a:gd name="connsiteY3" fmla="*/ 1507262 h 2315524"/>
                <a:gd name="connsiteX4" fmla="*/ 125364 w 917985"/>
                <a:gd name="connsiteY4" fmla="*/ 2315524 h 2315524"/>
                <a:gd name="connsiteX5" fmla="*/ 194577 w 917985"/>
                <a:gd name="connsiteY5" fmla="*/ 1591765 h 2315524"/>
                <a:gd name="connsiteX6" fmla="*/ 667201 w 917985"/>
                <a:gd name="connsiteY6" fmla="*/ 1470337 h 2315524"/>
                <a:gd name="connsiteX7" fmla="*/ 721652 w 917985"/>
                <a:gd name="connsiteY7" fmla="*/ 1282471 h 2315524"/>
                <a:gd name="connsiteX8" fmla="*/ 673269 w 917985"/>
                <a:gd name="connsiteY8" fmla="*/ 1178062 h 2315524"/>
                <a:gd name="connsiteX9" fmla="*/ 743929 w 917985"/>
                <a:gd name="connsiteY9" fmla="*/ 1123219 h 2315524"/>
                <a:gd name="connsiteX10" fmla="*/ 717035 w 917985"/>
                <a:gd name="connsiteY10" fmla="*/ 1004958 h 2315524"/>
                <a:gd name="connsiteX11" fmla="*/ 770823 w 917985"/>
                <a:gd name="connsiteY11" fmla="*/ 917030 h 2315524"/>
                <a:gd name="connsiteX12" fmla="*/ 714136 w 917985"/>
                <a:gd name="connsiteY12" fmla="*/ 785066 h 2315524"/>
                <a:gd name="connsiteX13" fmla="*/ 883409 w 917985"/>
                <a:gd name="connsiteY13" fmla="*/ 729557 h 2315524"/>
                <a:gd name="connsiteX14" fmla="*/ 896329 w 917985"/>
                <a:gd name="connsiteY14" fmla="*/ 603266 h 2315524"/>
                <a:gd name="connsiteX15" fmla="*/ 658898 w 917985"/>
                <a:gd name="connsiteY15" fmla="*/ 215278 h 2315524"/>
                <a:gd name="connsiteX16" fmla="*/ 729738 w 917985"/>
                <a:gd name="connsiteY16" fmla="*/ 95249 h 2315524"/>
                <a:gd name="connsiteX0" fmla="*/ 732160 w 920407"/>
                <a:gd name="connsiteY0" fmla="*/ 95249 h 2315524"/>
                <a:gd name="connsiteX1" fmla="*/ 577187 w 920407"/>
                <a:gd name="connsiteY1" fmla="*/ 133049 h 2315524"/>
                <a:gd name="connsiteX2" fmla="*/ 530162 w 920407"/>
                <a:gd name="connsiteY2" fmla="*/ 164400 h 2315524"/>
                <a:gd name="connsiteX3" fmla="*/ 86024 w 920407"/>
                <a:gd name="connsiteY3" fmla="*/ 1256455 h 2315524"/>
                <a:gd name="connsiteX4" fmla="*/ 2422 w 920407"/>
                <a:gd name="connsiteY4" fmla="*/ 1507262 h 2315524"/>
                <a:gd name="connsiteX5" fmla="*/ 127786 w 920407"/>
                <a:gd name="connsiteY5" fmla="*/ 2315524 h 2315524"/>
                <a:gd name="connsiteX6" fmla="*/ 196999 w 920407"/>
                <a:gd name="connsiteY6" fmla="*/ 1591765 h 2315524"/>
                <a:gd name="connsiteX7" fmla="*/ 669623 w 920407"/>
                <a:gd name="connsiteY7" fmla="*/ 1470337 h 2315524"/>
                <a:gd name="connsiteX8" fmla="*/ 724074 w 920407"/>
                <a:gd name="connsiteY8" fmla="*/ 1282471 h 2315524"/>
                <a:gd name="connsiteX9" fmla="*/ 675691 w 920407"/>
                <a:gd name="connsiteY9" fmla="*/ 1178062 h 2315524"/>
                <a:gd name="connsiteX10" fmla="*/ 746351 w 920407"/>
                <a:gd name="connsiteY10" fmla="*/ 1123219 h 2315524"/>
                <a:gd name="connsiteX11" fmla="*/ 719457 w 920407"/>
                <a:gd name="connsiteY11" fmla="*/ 1004958 h 2315524"/>
                <a:gd name="connsiteX12" fmla="*/ 773245 w 920407"/>
                <a:gd name="connsiteY12" fmla="*/ 917030 h 2315524"/>
                <a:gd name="connsiteX13" fmla="*/ 716558 w 920407"/>
                <a:gd name="connsiteY13" fmla="*/ 785066 h 2315524"/>
                <a:gd name="connsiteX14" fmla="*/ 885831 w 920407"/>
                <a:gd name="connsiteY14" fmla="*/ 729557 h 2315524"/>
                <a:gd name="connsiteX15" fmla="*/ 898751 w 920407"/>
                <a:gd name="connsiteY15" fmla="*/ 603266 h 2315524"/>
                <a:gd name="connsiteX16" fmla="*/ 661320 w 920407"/>
                <a:gd name="connsiteY16" fmla="*/ 215278 h 2315524"/>
                <a:gd name="connsiteX17" fmla="*/ 732160 w 920407"/>
                <a:gd name="connsiteY17" fmla="*/ 95249 h 2315524"/>
                <a:gd name="connsiteX0" fmla="*/ 1025625 w 1213872"/>
                <a:gd name="connsiteY0" fmla="*/ 95249 h 2315524"/>
                <a:gd name="connsiteX1" fmla="*/ 870652 w 1213872"/>
                <a:gd name="connsiteY1" fmla="*/ 133049 h 2315524"/>
                <a:gd name="connsiteX2" fmla="*/ 823627 w 1213872"/>
                <a:gd name="connsiteY2" fmla="*/ 164400 h 2315524"/>
                <a:gd name="connsiteX3" fmla="*/ 13729 w 1213872"/>
                <a:gd name="connsiteY3" fmla="*/ 1266905 h 2315524"/>
                <a:gd name="connsiteX4" fmla="*/ 295887 w 1213872"/>
                <a:gd name="connsiteY4" fmla="*/ 1507262 h 2315524"/>
                <a:gd name="connsiteX5" fmla="*/ 421251 w 1213872"/>
                <a:gd name="connsiteY5" fmla="*/ 2315524 h 2315524"/>
                <a:gd name="connsiteX6" fmla="*/ 490464 w 1213872"/>
                <a:gd name="connsiteY6" fmla="*/ 1591765 h 2315524"/>
                <a:gd name="connsiteX7" fmla="*/ 963088 w 1213872"/>
                <a:gd name="connsiteY7" fmla="*/ 1470337 h 2315524"/>
                <a:gd name="connsiteX8" fmla="*/ 1017539 w 1213872"/>
                <a:gd name="connsiteY8" fmla="*/ 1282471 h 2315524"/>
                <a:gd name="connsiteX9" fmla="*/ 969156 w 1213872"/>
                <a:gd name="connsiteY9" fmla="*/ 1178062 h 2315524"/>
                <a:gd name="connsiteX10" fmla="*/ 1039816 w 1213872"/>
                <a:gd name="connsiteY10" fmla="*/ 1123219 h 2315524"/>
                <a:gd name="connsiteX11" fmla="*/ 1012922 w 1213872"/>
                <a:gd name="connsiteY11" fmla="*/ 1004958 h 2315524"/>
                <a:gd name="connsiteX12" fmla="*/ 1066710 w 1213872"/>
                <a:gd name="connsiteY12" fmla="*/ 917030 h 2315524"/>
                <a:gd name="connsiteX13" fmla="*/ 1010023 w 1213872"/>
                <a:gd name="connsiteY13" fmla="*/ 785066 h 2315524"/>
                <a:gd name="connsiteX14" fmla="*/ 1179296 w 1213872"/>
                <a:gd name="connsiteY14" fmla="*/ 729557 h 2315524"/>
                <a:gd name="connsiteX15" fmla="*/ 1192216 w 1213872"/>
                <a:gd name="connsiteY15" fmla="*/ 603266 h 2315524"/>
                <a:gd name="connsiteX16" fmla="*/ 954785 w 1213872"/>
                <a:gd name="connsiteY16" fmla="*/ 215278 h 2315524"/>
                <a:gd name="connsiteX17" fmla="*/ 1025625 w 1213872"/>
                <a:gd name="connsiteY17" fmla="*/ 95249 h 2315524"/>
                <a:gd name="connsiteX0" fmla="*/ 1012133 w 1200380"/>
                <a:gd name="connsiteY0" fmla="*/ 95249 h 2315524"/>
                <a:gd name="connsiteX1" fmla="*/ 857160 w 1200380"/>
                <a:gd name="connsiteY1" fmla="*/ 133049 h 2315524"/>
                <a:gd name="connsiteX2" fmla="*/ 810135 w 1200380"/>
                <a:gd name="connsiteY2" fmla="*/ 164400 h 2315524"/>
                <a:gd name="connsiteX3" fmla="*/ 237 w 1200380"/>
                <a:gd name="connsiteY3" fmla="*/ 1266905 h 2315524"/>
                <a:gd name="connsiteX4" fmla="*/ 282395 w 1200380"/>
                <a:gd name="connsiteY4" fmla="*/ 1507262 h 2315524"/>
                <a:gd name="connsiteX5" fmla="*/ 407759 w 1200380"/>
                <a:gd name="connsiteY5" fmla="*/ 2315524 h 2315524"/>
                <a:gd name="connsiteX6" fmla="*/ 476972 w 1200380"/>
                <a:gd name="connsiteY6" fmla="*/ 1591765 h 2315524"/>
                <a:gd name="connsiteX7" fmla="*/ 949596 w 1200380"/>
                <a:gd name="connsiteY7" fmla="*/ 1470337 h 2315524"/>
                <a:gd name="connsiteX8" fmla="*/ 1004047 w 1200380"/>
                <a:gd name="connsiteY8" fmla="*/ 1282471 h 2315524"/>
                <a:gd name="connsiteX9" fmla="*/ 955664 w 1200380"/>
                <a:gd name="connsiteY9" fmla="*/ 1178062 h 2315524"/>
                <a:gd name="connsiteX10" fmla="*/ 1026324 w 1200380"/>
                <a:gd name="connsiteY10" fmla="*/ 1123219 h 2315524"/>
                <a:gd name="connsiteX11" fmla="*/ 999430 w 1200380"/>
                <a:gd name="connsiteY11" fmla="*/ 1004958 h 2315524"/>
                <a:gd name="connsiteX12" fmla="*/ 1053218 w 1200380"/>
                <a:gd name="connsiteY12" fmla="*/ 917030 h 2315524"/>
                <a:gd name="connsiteX13" fmla="*/ 996531 w 1200380"/>
                <a:gd name="connsiteY13" fmla="*/ 785066 h 2315524"/>
                <a:gd name="connsiteX14" fmla="*/ 1165804 w 1200380"/>
                <a:gd name="connsiteY14" fmla="*/ 729557 h 2315524"/>
                <a:gd name="connsiteX15" fmla="*/ 1178724 w 1200380"/>
                <a:gd name="connsiteY15" fmla="*/ 603266 h 2315524"/>
                <a:gd name="connsiteX16" fmla="*/ 941293 w 1200380"/>
                <a:gd name="connsiteY16" fmla="*/ 215278 h 2315524"/>
                <a:gd name="connsiteX17" fmla="*/ 1012133 w 1200380"/>
                <a:gd name="connsiteY17" fmla="*/ 95249 h 2315524"/>
                <a:gd name="connsiteX0" fmla="*/ 1013402 w 1201649"/>
                <a:gd name="connsiteY0" fmla="*/ 95249 h 2315524"/>
                <a:gd name="connsiteX1" fmla="*/ 858429 w 1201649"/>
                <a:gd name="connsiteY1" fmla="*/ 133049 h 2315524"/>
                <a:gd name="connsiteX2" fmla="*/ 811404 w 1201649"/>
                <a:gd name="connsiteY2" fmla="*/ 164400 h 2315524"/>
                <a:gd name="connsiteX3" fmla="*/ 1506 w 1201649"/>
                <a:gd name="connsiteY3" fmla="*/ 1266905 h 2315524"/>
                <a:gd name="connsiteX4" fmla="*/ 283664 w 1201649"/>
                <a:gd name="connsiteY4" fmla="*/ 1507262 h 2315524"/>
                <a:gd name="connsiteX5" fmla="*/ 409028 w 1201649"/>
                <a:gd name="connsiteY5" fmla="*/ 2315524 h 2315524"/>
                <a:gd name="connsiteX6" fmla="*/ 478241 w 1201649"/>
                <a:gd name="connsiteY6" fmla="*/ 1591765 h 2315524"/>
                <a:gd name="connsiteX7" fmla="*/ 950865 w 1201649"/>
                <a:gd name="connsiteY7" fmla="*/ 1470337 h 2315524"/>
                <a:gd name="connsiteX8" fmla="*/ 1005316 w 1201649"/>
                <a:gd name="connsiteY8" fmla="*/ 1282471 h 2315524"/>
                <a:gd name="connsiteX9" fmla="*/ 956933 w 1201649"/>
                <a:gd name="connsiteY9" fmla="*/ 1178062 h 2315524"/>
                <a:gd name="connsiteX10" fmla="*/ 1027593 w 1201649"/>
                <a:gd name="connsiteY10" fmla="*/ 1123219 h 2315524"/>
                <a:gd name="connsiteX11" fmla="*/ 1000699 w 1201649"/>
                <a:gd name="connsiteY11" fmla="*/ 1004958 h 2315524"/>
                <a:gd name="connsiteX12" fmla="*/ 1054487 w 1201649"/>
                <a:gd name="connsiteY12" fmla="*/ 917030 h 2315524"/>
                <a:gd name="connsiteX13" fmla="*/ 997800 w 1201649"/>
                <a:gd name="connsiteY13" fmla="*/ 785066 h 2315524"/>
                <a:gd name="connsiteX14" fmla="*/ 1167073 w 1201649"/>
                <a:gd name="connsiteY14" fmla="*/ 729557 h 2315524"/>
                <a:gd name="connsiteX15" fmla="*/ 1179993 w 1201649"/>
                <a:gd name="connsiteY15" fmla="*/ 603266 h 2315524"/>
                <a:gd name="connsiteX16" fmla="*/ 942562 w 1201649"/>
                <a:gd name="connsiteY16" fmla="*/ 215278 h 2315524"/>
                <a:gd name="connsiteX17" fmla="*/ 1013402 w 1201649"/>
                <a:gd name="connsiteY17" fmla="*/ 95249 h 2315524"/>
                <a:gd name="connsiteX0" fmla="*/ 1018603 w 1206850"/>
                <a:gd name="connsiteY0" fmla="*/ 95249 h 2315524"/>
                <a:gd name="connsiteX1" fmla="*/ 863630 w 1206850"/>
                <a:gd name="connsiteY1" fmla="*/ 133049 h 2315524"/>
                <a:gd name="connsiteX2" fmla="*/ 816605 w 1206850"/>
                <a:gd name="connsiteY2" fmla="*/ 164400 h 2315524"/>
                <a:gd name="connsiteX3" fmla="*/ 1482 w 1206850"/>
                <a:gd name="connsiteY3" fmla="*/ 1287806 h 2315524"/>
                <a:gd name="connsiteX4" fmla="*/ 288865 w 1206850"/>
                <a:gd name="connsiteY4" fmla="*/ 1507262 h 2315524"/>
                <a:gd name="connsiteX5" fmla="*/ 414229 w 1206850"/>
                <a:gd name="connsiteY5" fmla="*/ 2315524 h 2315524"/>
                <a:gd name="connsiteX6" fmla="*/ 483442 w 1206850"/>
                <a:gd name="connsiteY6" fmla="*/ 1591765 h 2315524"/>
                <a:gd name="connsiteX7" fmla="*/ 956066 w 1206850"/>
                <a:gd name="connsiteY7" fmla="*/ 1470337 h 2315524"/>
                <a:gd name="connsiteX8" fmla="*/ 1010517 w 1206850"/>
                <a:gd name="connsiteY8" fmla="*/ 1282471 h 2315524"/>
                <a:gd name="connsiteX9" fmla="*/ 962134 w 1206850"/>
                <a:gd name="connsiteY9" fmla="*/ 1178062 h 2315524"/>
                <a:gd name="connsiteX10" fmla="*/ 1032794 w 1206850"/>
                <a:gd name="connsiteY10" fmla="*/ 1123219 h 2315524"/>
                <a:gd name="connsiteX11" fmla="*/ 1005900 w 1206850"/>
                <a:gd name="connsiteY11" fmla="*/ 1004958 h 2315524"/>
                <a:gd name="connsiteX12" fmla="*/ 1059688 w 1206850"/>
                <a:gd name="connsiteY12" fmla="*/ 917030 h 2315524"/>
                <a:gd name="connsiteX13" fmla="*/ 1003001 w 1206850"/>
                <a:gd name="connsiteY13" fmla="*/ 785066 h 2315524"/>
                <a:gd name="connsiteX14" fmla="*/ 1172274 w 1206850"/>
                <a:gd name="connsiteY14" fmla="*/ 729557 h 2315524"/>
                <a:gd name="connsiteX15" fmla="*/ 1185194 w 1206850"/>
                <a:gd name="connsiteY15" fmla="*/ 603266 h 2315524"/>
                <a:gd name="connsiteX16" fmla="*/ 947763 w 1206850"/>
                <a:gd name="connsiteY16" fmla="*/ 215278 h 2315524"/>
                <a:gd name="connsiteX17" fmla="*/ 1018603 w 1206850"/>
                <a:gd name="connsiteY17" fmla="*/ 95249 h 2315524"/>
                <a:gd name="connsiteX0" fmla="*/ 1018678 w 1206925"/>
                <a:gd name="connsiteY0" fmla="*/ 95249 h 2315524"/>
                <a:gd name="connsiteX1" fmla="*/ 863705 w 1206925"/>
                <a:gd name="connsiteY1" fmla="*/ 133049 h 2315524"/>
                <a:gd name="connsiteX2" fmla="*/ 816680 w 1206925"/>
                <a:gd name="connsiteY2" fmla="*/ 164400 h 2315524"/>
                <a:gd name="connsiteX3" fmla="*/ 1557 w 1206925"/>
                <a:gd name="connsiteY3" fmla="*/ 1287806 h 2315524"/>
                <a:gd name="connsiteX4" fmla="*/ 288940 w 1206925"/>
                <a:gd name="connsiteY4" fmla="*/ 1507262 h 2315524"/>
                <a:gd name="connsiteX5" fmla="*/ 414304 w 1206925"/>
                <a:gd name="connsiteY5" fmla="*/ 2315524 h 2315524"/>
                <a:gd name="connsiteX6" fmla="*/ 483517 w 1206925"/>
                <a:gd name="connsiteY6" fmla="*/ 1591765 h 2315524"/>
                <a:gd name="connsiteX7" fmla="*/ 956141 w 1206925"/>
                <a:gd name="connsiteY7" fmla="*/ 1470337 h 2315524"/>
                <a:gd name="connsiteX8" fmla="*/ 1010592 w 1206925"/>
                <a:gd name="connsiteY8" fmla="*/ 1282471 h 2315524"/>
                <a:gd name="connsiteX9" fmla="*/ 962209 w 1206925"/>
                <a:gd name="connsiteY9" fmla="*/ 1178062 h 2315524"/>
                <a:gd name="connsiteX10" fmla="*/ 1032869 w 1206925"/>
                <a:gd name="connsiteY10" fmla="*/ 1123219 h 2315524"/>
                <a:gd name="connsiteX11" fmla="*/ 1005975 w 1206925"/>
                <a:gd name="connsiteY11" fmla="*/ 1004958 h 2315524"/>
                <a:gd name="connsiteX12" fmla="*/ 1059763 w 1206925"/>
                <a:gd name="connsiteY12" fmla="*/ 917030 h 2315524"/>
                <a:gd name="connsiteX13" fmla="*/ 1003076 w 1206925"/>
                <a:gd name="connsiteY13" fmla="*/ 785066 h 2315524"/>
                <a:gd name="connsiteX14" fmla="*/ 1172349 w 1206925"/>
                <a:gd name="connsiteY14" fmla="*/ 729557 h 2315524"/>
                <a:gd name="connsiteX15" fmla="*/ 1185269 w 1206925"/>
                <a:gd name="connsiteY15" fmla="*/ 603266 h 2315524"/>
                <a:gd name="connsiteX16" fmla="*/ 947838 w 1206925"/>
                <a:gd name="connsiteY16" fmla="*/ 215278 h 2315524"/>
                <a:gd name="connsiteX17" fmla="*/ 1018678 w 1206925"/>
                <a:gd name="connsiteY17" fmla="*/ 95249 h 2315524"/>
                <a:gd name="connsiteX0" fmla="*/ 1017121 w 1205368"/>
                <a:gd name="connsiteY0" fmla="*/ 95249 h 2315524"/>
                <a:gd name="connsiteX1" fmla="*/ 862148 w 1205368"/>
                <a:gd name="connsiteY1" fmla="*/ 133049 h 2315524"/>
                <a:gd name="connsiteX2" fmla="*/ 815123 w 1205368"/>
                <a:gd name="connsiteY2" fmla="*/ 164400 h 2315524"/>
                <a:gd name="connsiteX3" fmla="*/ 0 w 1205368"/>
                <a:gd name="connsiteY3" fmla="*/ 1287806 h 2315524"/>
                <a:gd name="connsiteX4" fmla="*/ 287383 w 1205368"/>
                <a:gd name="connsiteY4" fmla="*/ 1507262 h 2315524"/>
                <a:gd name="connsiteX5" fmla="*/ 412747 w 1205368"/>
                <a:gd name="connsiteY5" fmla="*/ 2315524 h 2315524"/>
                <a:gd name="connsiteX6" fmla="*/ 481960 w 1205368"/>
                <a:gd name="connsiteY6" fmla="*/ 1591765 h 2315524"/>
                <a:gd name="connsiteX7" fmla="*/ 954584 w 1205368"/>
                <a:gd name="connsiteY7" fmla="*/ 1470337 h 2315524"/>
                <a:gd name="connsiteX8" fmla="*/ 1009035 w 1205368"/>
                <a:gd name="connsiteY8" fmla="*/ 1282471 h 2315524"/>
                <a:gd name="connsiteX9" fmla="*/ 960652 w 1205368"/>
                <a:gd name="connsiteY9" fmla="*/ 1178062 h 2315524"/>
                <a:gd name="connsiteX10" fmla="*/ 1031312 w 1205368"/>
                <a:gd name="connsiteY10" fmla="*/ 1123219 h 2315524"/>
                <a:gd name="connsiteX11" fmla="*/ 1004418 w 1205368"/>
                <a:gd name="connsiteY11" fmla="*/ 1004958 h 2315524"/>
                <a:gd name="connsiteX12" fmla="*/ 1058206 w 1205368"/>
                <a:gd name="connsiteY12" fmla="*/ 917030 h 2315524"/>
                <a:gd name="connsiteX13" fmla="*/ 1001519 w 1205368"/>
                <a:gd name="connsiteY13" fmla="*/ 785066 h 2315524"/>
                <a:gd name="connsiteX14" fmla="*/ 1170792 w 1205368"/>
                <a:gd name="connsiteY14" fmla="*/ 729557 h 2315524"/>
                <a:gd name="connsiteX15" fmla="*/ 1183712 w 1205368"/>
                <a:gd name="connsiteY15" fmla="*/ 603266 h 2315524"/>
                <a:gd name="connsiteX16" fmla="*/ 946281 w 1205368"/>
                <a:gd name="connsiteY16" fmla="*/ 215278 h 2315524"/>
                <a:gd name="connsiteX17" fmla="*/ 1017121 w 1205368"/>
                <a:gd name="connsiteY17" fmla="*/ 95249 h 2315524"/>
                <a:gd name="connsiteX0" fmla="*/ 1017735 w 1205982"/>
                <a:gd name="connsiteY0" fmla="*/ 95249 h 2315524"/>
                <a:gd name="connsiteX1" fmla="*/ 862762 w 1205982"/>
                <a:gd name="connsiteY1" fmla="*/ 133049 h 2315524"/>
                <a:gd name="connsiteX2" fmla="*/ 815737 w 1205982"/>
                <a:gd name="connsiteY2" fmla="*/ 164400 h 2315524"/>
                <a:gd name="connsiteX3" fmla="*/ 230522 w 1205982"/>
                <a:gd name="connsiteY3" fmla="*/ 948171 h 2315524"/>
                <a:gd name="connsiteX4" fmla="*/ 614 w 1205982"/>
                <a:gd name="connsiteY4" fmla="*/ 1287806 h 2315524"/>
                <a:gd name="connsiteX5" fmla="*/ 287997 w 1205982"/>
                <a:gd name="connsiteY5" fmla="*/ 1507262 h 2315524"/>
                <a:gd name="connsiteX6" fmla="*/ 413361 w 1205982"/>
                <a:gd name="connsiteY6" fmla="*/ 2315524 h 2315524"/>
                <a:gd name="connsiteX7" fmla="*/ 482574 w 1205982"/>
                <a:gd name="connsiteY7" fmla="*/ 1591765 h 2315524"/>
                <a:gd name="connsiteX8" fmla="*/ 955198 w 1205982"/>
                <a:gd name="connsiteY8" fmla="*/ 1470337 h 2315524"/>
                <a:gd name="connsiteX9" fmla="*/ 1009649 w 1205982"/>
                <a:gd name="connsiteY9" fmla="*/ 1282471 h 2315524"/>
                <a:gd name="connsiteX10" fmla="*/ 961266 w 1205982"/>
                <a:gd name="connsiteY10" fmla="*/ 1178062 h 2315524"/>
                <a:gd name="connsiteX11" fmla="*/ 1031926 w 1205982"/>
                <a:gd name="connsiteY11" fmla="*/ 1123219 h 2315524"/>
                <a:gd name="connsiteX12" fmla="*/ 1005032 w 1205982"/>
                <a:gd name="connsiteY12" fmla="*/ 1004958 h 2315524"/>
                <a:gd name="connsiteX13" fmla="*/ 1058820 w 1205982"/>
                <a:gd name="connsiteY13" fmla="*/ 917030 h 2315524"/>
                <a:gd name="connsiteX14" fmla="*/ 1002133 w 1205982"/>
                <a:gd name="connsiteY14" fmla="*/ 785066 h 2315524"/>
                <a:gd name="connsiteX15" fmla="*/ 1171406 w 1205982"/>
                <a:gd name="connsiteY15" fmla="*/ 729557 h 2315524"/>
                <a:gd name="connsiteX16" fmla="*/ 1184326 w 1205982"/>
                <a:gd name="connsiteY16" fmla="*/ 603266 h 2315524"/>
                <a:gd name="connsiteX17" fmla="*/ 946895 w 1205982"/>
                <a:gd name="connsiteY17" fmla="*/ 215278 h 2315524"/>
                <a:gd name="connsiteX18" fmla="*/ 1017735 w 1205982"/>
                <a:gd name="connsiteY18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799551 w 1205470"/>
                <a:gd name="connsiteY3" fmla="*/ 1360958 h 2315524"/>
                <a:gd name="connsiteX4" fmla="*/ 102 w 1205470"/>
                <a:gd name="connsiteY4" fmla="*/ 1287806 h 2315524"/>
                <a:gd name="connsiteX5" fmla="*/ 287485 w 1205470"/>
                <a:gd name="connsiteY5" fmla="*/ 1507262 h 2315524"/>
                <a:gd name="connsiteX6" fmla="*/ 412849 w 1205470"/>
                <a:gd name="connsiteY6" fmla="*/ 2315524 h 2315524"/>
                <a:gd name="connsiteX7" fmla="*/ 482062 w 1205470"/>
                <a:gd name="connsiteY7" fmla="*/ 1591765 h 2315524"/>
                <a:gd name="connsiteX8" fmla="*/ 954686 w 1205470"/>
                <a:gd name="connsiteY8" fmla="*/ 1470337 h 2315524"/>
                <a:gd name="connsiteX9" fmla="*/ 1009137 w 1205470"/>
                <a:gd name="connsiteY9" fmla="*/ 1282471 h 2315524"/>
                <a:gd name="connsiteX10" fmla="*/ 960754 w 1205470"/>
                <a:gd name="connsiteY10" fmla="*/ 1178062 h 2315524"/>
                <a:gd name="connsiteX11" fmla="*/ 1031414 w 1205470"/>
                <a:gd name="connsiteY11" fmla="*/ 1123219 h 2315524"/>
                <a:gd name="connsiteX12" fmla="*/ 1004520 w 1205470"/>
                <a:gd name="connsiteY12" fmla="*/ 1004958 h 2315524"/>
                <a:gd name="connsiteX13" fmla="*/ 1058308 w 1205470"/>
                <a:gd name="connsiteY13" fmla="*/ 917030 h 2315524"/>
                <a:gd name="connsiteX14" fmla="*/ 1001621 w 1205470"/>
                <a:gd name="connsiteY14" fmla="*/ 785066 h 2315524"/>
                <a:gd name="connsiteX15" fmla="*/ 1170894 w 1205470"/>
                <a:gd name="connsiteY15" fmla="*/ 729557 h 2315524"/>
                <a:gd name="connsiteX16" fmla="*/ 1183814 w 1205470"/>
                <a:gd name="connsiteY16" fmla="*/ 603266 h 2315524"/>
                <a:gd name="connsiteX17" fmla="*/ 946383 w 1205470"/>
                <a:gd name="connsiteY17" fmla="*/ 215278 h 2315524"/>
                <a:gd name="connsiteX18" fmla="*/ 1017223 w 1205470"/>
                <a:gd name="connsiteY18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820451 w 1205470"/>
                <a:gd name="connsiteY3" fmla="*/ 686914 h 2315524"/>
                <a:gd name="connsiteX4" fmla="*/ 799551 w 1205470"/>
                <a:gd name="connsiteY4" fmla="*/ 1360958 h 2315524"/>
                <a:gd name="connsiteX5" fmla="*/ 102 w 1205470"/>
                <a:gd name="connsiteY5" fmla="*/ 1287806 h 2315524"/>
                <a:gd name="connsiteX6" fmla="*/ 287485 w 1205470"/>
                <a:gd name="connsiteY6" fmla="*/ 1507262 h 2315524"/>
                <a:gd name="connsiteX7" fmla="*/ 412849 w 1205470"/>
                <a:gd name="connsiteY7" fmla="*/ 2315524 h 2315524"/>
                <a:gd name="connsiteX8" fmla="*/ 482062 w 1205470"/>
                <a:gd name="connsiteY8" fmla="*/ 1591765 h 2315524"/>
                <a:gd name="connsiteX9" fmla="*/ 954686 w 1205470"/>
                <a:gd name="connsiteY9" fmla="*/ 1470337 h 2315524"/>
                <a:gd name="connsiteX10" fmla="*/ 1009137 w 1205470"/>
                <a:gd name="connsiteY10" fmla="*/ 1282471 h 2315524"/>
                <a:gd name="connsiteX11" fmla="*/ 960754 w 1205470"/>
                <a:gd name="connsiteY11" fmla="*/ 1178062 h 2315524"/>
                <a:gd name="connsiteX12" fmla="*/ 1031414 w 1205470"/>
                <a:gd name="connsiteY12" fmla="*/ 1123219 h 2315524"/>
                <a:gd name="connsiteX13" fmla="*/ 1004520 w 1205470"/>
                <a:gd name="connsiteY13" fmla="*/ 1004958 h 2315524"/>
                <a:gd name="connsiteX14" fmla="*/ 1058308 w 1205470"/>
                <a:gd name="connsiteY14" fmla="*/ 917030 h 2315524"/>
                <a:gd name="connsiteX15" fmla="*/ 1001621 w 1205470"/>
                <a:gd name="connsiteY15" fmla="*/ 785066 h 2315524"/>
                <a:gd name="connsiteX16" fmla="*/ 1170894 w 1205470"/>
                <a:gd name="connsiteY16" fmla="*/ 729557 h 2315524"/>
                <a:gd name="connsiteX17" fmla="*/ 1183814 w 1205470"/>
                <a:gd name="connsiteY17" fmla="*/ 603266 h 2315524"/>
                <a:gd name="connsiteX18" fmla="*/ 946383 w 1205470"/>
                <a:gd name="connsiteY18" fmla="*/ 215278 h 2315524"/>
                <a:gd name="connsiteX19" fmla="*/ 1017223 w 1205470"/>
                <a:gd name="connsiteY19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590545 w 1205470"/>
                <a:gd name="connsiteY3" fmla="*/ 592862 h 2315524"/>
                <a:gd name="connsiteX4" fmla="*/ 799551 w 1205470"/>
                <a:gd name="connsiteY4" fmla="*/ 1360958 h 2315524"/>
                <a:gd name="connsiteX5" fmla="*/ 102 w 1205470"/>
                <a:gd name="connsiteY5" fmla="*/ 1287806 h 2315524"/>
                <a:gd name="connsiteX6" fmla="*/ 287485 w 1205470"/>
                <a:gd name="connsiteY6" fmla="*/ 1507262 h 2315524"/>
                <a:gd name="connsiteX7" fmla="*/ 412849 w 1205470"/>
                <a:gd name="connsiteY7" fmla="*/ 2315524 h 2315524"/>
                <a:gd name="connsiteX8" fmla="*/ 482062 w 1205470"/>
                <a:gd name="connsiteY8" fmla="*/ 1591765 h 2315524"/>
                <a:gd name="connsiteX9" fmla="*/ 954686 w 1205470"/>
                <a:gd name="connsiteY9" fmla="*/ 1470337 h 2315524"/>
                <a:gd name="connsiteX10" fmla="*/ 1009137 w 1205470"/>
                <a:gd name="connsiteY10" fmla="*/ 1282471 h 2315524"/>
                <a:gd name="connsiteX11" fmla="*/ 960754 w 1205470"/>
                <a:gd name="connsiteY11" fmla="*/ 1178062 h 2315524"/>
                <a:gd name="connsiteX12" fmla="*/ 1031414 w 1205470"/>
                <a:gd name="connsiteY12" fmla="*/ 1123219 h 2315524"/>
                <a:gd name="connsiteX13" fmla="*/ 1004520 w 1205470"/>
                <a:gd name="connsiteY13" fmla="*/ 1004958 h 2315524"/>
                <a:gd name="connsiteX14" fmla="*/ 1058308 w 1205470"/>
                <a:gd name="connsiteY14" fmla="*/ 917030 h 2315524"/>
                <a:gd name="connsiteX15" fmla="*/ 1001621 w 1205470"/>
                <a:gd name="connsiteY15" fmla="*/ 785066 h 2315524"/>
                <a:gd name="connsiteX16" fmla="*/ 1170894 w 1205470"/>
                <a:gd name="connsiteY16" fmla="*/ 729557 h 2315524"/>
                <a:gd name="connsiteX17" fmla="*/ 1183814 w 1205470"/>
                <a:gd name="connsiteY17" fmla="*/ 603266 h 2315524"/>
                <a:gd name="connsiteX18" fmla="*/ 946383 w 1205470"/>
                <a:gd name="connsiteY18" fmla="*/ 215278 h 2315524"/>
                <a:gd name="connsiteX19" fmla="*/ 1017223 w 1205470"/>
                <a:gd name="connsiteY19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705498 w 1205470"/>
                <a:gd name="connsiteY3" fmla="*/ 1026549 h 2315524"/>
                <a:gd name="connsiteX4" fmla="*/ 799551 w 1205470"/>
                <a:gd name="connsiteY4" fmla="*/ 1360958 h 2315524"/>
                <a:gd name="connsiteX5" fmla="*/ 102 w 1205470"/>
                <a:gd name="connsiteY5" fmla="*/ 1287806 h 2315524"/>
                <a:gd name="connsiteX6" fmla="*/ 287485 w 1205470"/>
                <a:gd name="connsiteY6" fmla="*/ 1507262 h 2315524"/>
                <a:gd name="connsiteX7" fmla="*/ 412849 w 1205470"/>
                <a:gd name="connsiteY7" fmla="*/ 2315524 h 2315524"/>
                <a:gd name="connsiteX8" fmla="*/ 482062 w 1205470"/>
                <a:gd name="connsiteY8" fmla="*/ 1591765 h 2315524"/>
                <a:gd name="connsiteX9" fmla="*/ 954686 w 1205470"/>
                <a:gd name="connsiteY9" fmla="*/ 1470337 h 2315524"/>
                <a:gd name="connsiteX10" fmla="*/ 1009137 w 1205470"/>
                <a:gd name="connsiteY10" fmla="*/ 1282471 h 2315524"/>
                <a:gd name="connsiteX11" fmla="*/ 960754 w 1205470"/>
                <a:gd name="connsiteY11" fmla="*/ 1178062 h 2315524"/>
                <a:gd name="connsiteX12" fmla="*/ 1031414 w 1205470"/>
                <a:gd name="connsiteY12" fmla="*/ 1123219 h 2315524"/>
                <a:gd name="connsiteX13" fmla="*/ 1004520 w 1205470"/>
                <a:gd name="connsiteY13" fmla="*/ 1004958 h 2315524"/>
                <a:gd name="connsiteX14" fmla="*/ 1058308 w 1205470"/>
                <a:gd name="connsiteY14" fmla="*/ 917030 h 2315524"/>
                <a:gd name="connsiteX15" fmla="*/ 1001621 w 1205470"/>
                <a:gd name="connsiteY15" fmla="*/ 785066 h 2315524"/>
                <a:gd name="connsiteX16" fmla="*/ 1170894 w 1205470"/>
                <a:gd name="connsiteY16" fmla="*/ 729557 h 2315524"/>
                <a:gd name="connsiteX17" fmla="*/ 1183814 w 1205470"/>
                <a:gd name="connsiteY17" fmla="*/ 603266 h 2315524"/>
                <a:gd name="connsiteX18" fmla="*/ 946383 w 1205470"/>
                <a:gd name="connsiteY18" fmla="*/ 215278 h 2315524"/>
                <a:gd name="connsiteX19" fmla="*/ 1017223 w 1205470"/>
                <a:gd name="connsiteY19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705498 w 1205470"/>
                <a:gd name="connsiteY3" fmla="*/ 1026549 h 2315524"/>
                <a:gd name="connsiteX4" fmla="*/ 799551 w 1205470"/>
                <a:gd name="connsiteY4" fmla="*/ 1360958 h 2315524"/>
                <a:gd name="connsiteX5" fmla="*/ 102 w 1205470"/>
                <a:gd name="connsiteY5" fmla="*/ 1287806 h 2315524"/>
                <a:gd name="connsiteX6" fmla="*/ 287485 w 1205470"/>
                <a:gd name="connsiteY6" fmla="*/ 1507262 h 2315524"/>
                <a:gd name="connsiteX7" fmla="*/ 412849 w 1205470"/>
                <a:gd name="connsiteY7" fmla="*/ 2315524 h 2315524"/>
                <a:gd name="connsiteX8" fmla="*/ 482062 w 1205470"/>
                <a:gd name="connsiteY8" fmla="*/ 1591765 h 2315524"/>
                <a:gd name="connsiteX9" fmla="*/ 954686 w 1205470"/>
                <a:gd name="connsiteY9" fmla="*/ 1470337 h 2315524"/>
                <a:gd name="connsiteX10" fmla="*/ 1009137 w 1205470"/>
                <a:gd name="connsiteY10" fmla="*/ 1282471 h 2315524"/>
                <a:gd name="connsiteX11" fmla="*/ 960754 w 1205470"/>
                <a:gd name="connsiteY11" fmla="*/ 1178062 h 2315524"/>
                <a:gd name="connsiteX12" fmla="*/ 1031414 w 1205470"/>
                <a:gd name="connsiteY12" fmla="*/ 1123219 h 2315524"/>
                <a:gd name="connsiteX13" fmla="*/ 1004520 w 1205470"/>
                <a:gd name="connsiteY13" fmla="*/ 1004958 h 2315524"/>
                <a:gd name="connsiteX14" fmla="*/ 1058308 w 1205470"/>
                <a:gd name="connsiteY14" fmla="*/ 917030 h 2315524"/>
                <a:gd name="connsiteX15" fmla="*/ 1001621 w 1205470"/>
                <a:gd name="connsiteY15" fmla="*/ 785066 h 2315524"/>
                <a:gd name="connsiteX16" fmla="*/ 1170894 w 1205470"/>
                <a:gd name="connsiteY16" fmla="*/ 729557 h 2315524"/>
                <a:gd name="connsiteX17" fmla="*/ 1183814 w 1205470"/>
                <a:gd name="connsiteY17" fmla="*/ 603266 h 2315524"/>
                <a:gd name="connsiteX18" fmla="*/ 946383 w 1205470"/>
                <a:gd name="connsiteY18" fmla="*/ 215278 h 2315524"/>
                <a:gd name="connsiteX19" fmla="*/ 1017223 w 1205470"/>
                <a:gd name="connsiteY19" fmla="*/ 95249 h 2315524"/>
                <a:gd name="connsiteX0" fmla="*/ 1017223 w 1205470"/>
                <a:gd name="connsiteY0" fmla="*/ 95249 h 2315524"/>
                <a:gd name="connsiteX1" fmla="*/ 862250 w 1205470"/>
                <a:gd name="connsiteY1" fmla="*/ 133049 h 2315524"/>
                <a:gd name="connsiteX2" fmla="*/ 815225 w 1205470"/>
                <a:gd name="connsiteY2" fmla="*/ 164400 h 2315524"/>
                <a:gd name="connsiteX3" fmla="*/ 705498 w 1205470"/>
                <a:gd name="connsiteY3" fmla="*/ 1026549 h 2315524"/>
                <a:gd name="connsiteX4" fmla="*/ 799551 w 1205470"/>
                <a:gd name="connsiteY4" fmla="*/ 1360958 h 2315524"/>
                <a:gd name="connsiteX5" fmla="*/ 102 w 1205470"/>
                <a:gd name="connsiteY5" fmla="*/ 1287806 h 2315524"/>
                <a:gd name="connsiteX6" fmla="*/ 287485 w 1205470"/>
                <a:gd name="connsiteY6" fmla="*/ 1507262 h 2315524"/>
                <a:gd name="connsiteX7" fmla="*/ 412849 w 1205470"/>
                <a:gd name="connsiteY7" fmla="*/ 2315524 h 2315524"/>
                <a:gd name="connsiteX8" fmla="*/ 482062 w 1205470"/>
                <a:gd name="connsiteY8" fmla="*/ 1591765 h 2315524"/>
                <a:gd name="connsiteX9" fmla="*/ 954686 w 1205470"/>
                <a:gd name="connsiteY9" fmla="*/ 1470337 h 2315524"/>
                <a:gd name="connsiteX10" fmla="*/ 1009137 w 1205470"/>
                <a:gd name="connsiteY10" fmla="*/ 1282471 h 2315524"/>
                <a:gd name="connsiteX11" fmla="*/ 960754 w 1205470"/>
                <a:gd name="connsiteY11" fmla="*/ 1178062 h 2315524"/>
                <a:gd name="connsiteX12" fmla="*/ 1031414 w 1205470"/>
                <a:gd name="connsiteY12" fmla="*/ 1123219 h 2315524"/>
                <a:gd name="connsiteX13" fmla="*/ 1004520 w 1205470"/>
                <a:gd name="connsiteY13" fmla="*/ 1004958 h 2315524"/>
                <a:gd name="connsiteX14" fmla="*/ 1058308 w 1205470"/>
                <a:gd name="connsiteY14" fmla="*/ 917030 h 2315524"/>
                <a:gd name="connsiteX15" fmla="*/ 1001621 w 1205470"/>
                <a:gd name="connsiteY15" fmla="*/ 785066 h 2315524"/>
                <a:gd name="connsiteX16" fmla="*/ 1170894 w 1205470"/>
                <a:gd name="connsiteY16" fmla="*/ 729557 h 2315524"/>
                <a:gd name="connsiteX17" fmla="*/ 1183814 w 1205470"/>
                <a:gd name="connsiteY17" fmla="*/ 603266 h 2315524"/>
                <a:gd name="connsiteX18" fmla="*/ 946383 w 1205470"/>
                <a:gd name="connsiteY18" fmla="*/ 215278 h 2315524"/>
                <a:gd name="connsiteX19" fmla="*/ 1017223 w 1205470"/>
                <a:gd name="connsiteY19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705503 w 1205475"/>
                <a:gd name="connsiteY3" fmla="*/ 1026549 h 2315524"/>
                <a:gd name="connsiteX4" fmla="*/ 762980 w 1205475"/>
                <a:gd name="connsiteY4" fmla="*/ 1340057 h 2315524"/>
                <a:gd name="connsiteX5" fmla="*/ 107 w 1205475"/>
                <a:gd name="connsiteY5" fmla="*/ 1287806 h 2315524"/>
                <a:gd name="connsiteX6" fmla="*/ 287490 w 1205475"/>
                <a:gd name="connsiteY6" fmla="*/ 1507262 h 2315524"/>
                <a:gd name="connsiteX7" fmla="*/ 412854 w 1205475"/>
                <a:gd name="connsiteY7" fmla="*/ 2315524 h 2315524"/>
                <a:gd name="connsiteX8" fmla="*/ 482067 w 1205475"/>
                <a:gd name="connsiteY8" fmla="*/ 1591765 h 2315524"/>
                <a:gd name="connsiteX9" fmla="*/ 954691 w 1205475"/>
                <a:gd name="connsiteY9" fmla="*/ 1470337 h 2315524"/>
                <a:gd name="connsiteX10" fmla="*/ 1009142 w 1205475"/>
                <a:gd name="connsiteY10" fmla="*/ 1282471 h 2315524"/>
                <a:gd name="connsiteX11" fmla="*/ 960759 w 1205475"/>
                <a:gd name="connsiteY11" fmla="*/ 1178062 h 2315524"/>
                <a:gd name="connsiteX12" fmla="*/ 1031419 w 1205475"/>
                <a:gd name="connsiteY12" fmla="*/ 1123219 h 2315524"/>
                <a:gd name="connsiteX13" fmla="*/ 1004525 w 1205475"/>
                <a:gd name="connsiteY13" fmla="*/ 1004958 h 2315524"/>
                <a:gd name="connsiteX14" fmla="*/ 1058313 w 1205475"/>
                <a:gd name="connsiteY14" fmla="*/ 917030 h 2315524"/>
                <a:gd name="connsiteX15" fmla="*/ 1001626 w 1205475"/>
                <a:gd name="connsiteY15" fmla="*/ 785066 h 2315524"/>
                <a:gd name="connsiteX16" fmla="*/ 1170899 w 1205475"/>
                <a:gd name="connsiteY16" fmla="*/ 729557 h 2315524"/>
                <a:gd name="connsiteX17" fmla="*/ 1183819 w 1205475"/>
                <a:gd name="connsiteY17" fmla="*/ 603266 h 2315524"/>
                <a:gd name="connsiteX18" fmla="*/ 946388 w 1205475"/>
                <a:gd name="connsiteY18" fmla="*/ 215278 h 2315524"/>
                <a:gd name="connsiteX19" fmla="*/ 1017228 w 1205475"/>
                <a:gd name="connsiteY19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715954 w 1205475"/>
                <a:gd name="connsiteY3" fmla="*/ 817543 h 2315524"/>
                <a:gd name="connsiteX4" fmla="*/ 705503 w 1205475"/>
                <a:gd name="connsiteY4" fmla="*/ 1026549 h 2315524"/>
                <a:gd name="connsiteX5" fmla="*/ 762980 w 1205475"/>
                <a:gd name="connsiteY5" fmla="*/ 1340057 h 2315524"/>
                <a:gd name="connsiteX6" fmla="*/ 107 w 1205475"/>
                <a:gd name="connsiteY6" fmla="*/ 1287806 h 2315524"/>
                <a:gd name="connsiteX7" fmla="*/ 287490 w 1205475"/>
                <a:gd name="connsiteY7" fmla="*/ 1507262 h 2315524"/>
                <a:gd name="connsiteX8" fmla="*/ 412854 w 1205475"/>
                <a:gd name="connsiteY8" fmla="*/ 2315524 h 2315524"/>
                <a:gd name="connsiteX9" fmla="*/ 482067 w 1205475"/>
                <a:gd name="connsiteY9" fmla="*/ 1591765 h 2315524"/>
                <a:gd name="connsiteX10" fmla="*/ 954691 w 1205475"/>
                <a:gd name="connsiteY10" fmla="*/ 1470337 h 2315524"/>
                <a:gd name="connsiteX11" fmla="*/ 1009142 w 1205475"/>
                <a:gd name="connsiteY11" fmla="*/ 1282471 h 2315524"/>
                <a:gd name="connsiteX12" fmla="*/ 960759 w 1205475"/>
                <a:gd name="connsiteY12" fmla="*/ 1178062 h 2315524"/>
                <a:gd name="connsiteX13" fmla="*/ 1031419 w 1205475"/>
                <a:gd name="connsiteY13" fmla="*/ 1123219 h 2315524"/>
                <a:gd name="connsiteX14" fmla="*/ 1004525 w 1205475"/>
                <a:gd name="connsiteY14" fmla="*/ 1004958 h 2315524"/>
                <a:gd name="connsiteX15" fmla="*/ 1058313 w 1205475"/>
                <a:gd name="connsiteY15" fmla="*/ 917030 h 2315524"/>
                <a:gd name="connsiteX16" fmla="*/ 1001626 w 1205475"/>
                <a:gd name="connsiteY16" fmla="*/ 785066 h 2315524"/>
                <a:gd name="connsiteX17" fmla="*/ 1170899 w 1205475"/>
                <a:gd name="connsiteY17" fmla="*/ 729557 h 2315524"/>
                <a:gd name="connsiteX18" fmla="*/ 1183819 w 1205475"/>
                <a:gd name="connsiteY18" fmla="*/ 603266 h 2315524"/>
                <a:gd name="connsiteX19" fmla="*/ 946388 w 1205475"/>
                <a:gd name="connsiteY19" fmla="*/ 215278 h 2315524"/>
                <a:gd name="connsiteX20" fmla="*/ 1017228 w 1205475"/>
                <a:gd name="connsiteY20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648027 w 1205475"/>
                <a:gd name="connsiteY3" fmla="*/ 833218 h 2315524"/>
                <a:gd name="connsiteX4" fmla="*/ 705503 w 1205475"/>
                <a:gd name="connsiteY4" fmla="*/ 1026549 h 2315524"/>
                <a:gd name="connsiteX5" fmla="*/ 762980 w 1205475"/>
                <a:gd name="connsiteY5" fmla="*/ 1340057 h 2315524"/>
                <a:gd name="connsiteX6" fmla="*/ 107 w 1205475"/>
                <a:gd name="connsiteY6" fmla="*/ 1287806 h 2315524"/>
                <a:gd name="connsiteX7" fmla="*/ 287490 w 1205475"/>
                <a:gd name="connsiteY7" fmla="*/ 1507262 h 2315524"/>
                <a:gd name="connsiteX8" fmla="*/ 412854 w 1205475"/>
                <a:gd name="connsiteY8" fmla="*/ 2315524 h 2315524"/>
                <a:gd name="connsiteX9" fmla="*/ 482067 w 1205475"/>
                <a:gd name="connsiteY9" fmla="*/ 1591765 h 2315524"/>
                <a:gd name="connsiteX10" fmla="*/ 954691 w 1205475"/>
                <a:gd name="connsiteY10" fmla="*/ 1470337 h 2315524"/>
                <a:gd name="connsiteX11" fmla="*/ 1009142 w 1205475"/>
                <a:gd name="connsiteY11" fmla="*/ 1282471 h 2315524"/>
                <a:gd name="connsiteX12" fmla="*/ 960759 w 1205475"/>
                <a:gd name="connsiteY12" fmla="*/ 1178062 h 2315524"/>
                <a:gd name="connsiteX13" fmla="*/ 1031419 w 1205475"/>
                <a:gd name="connsiteY13" fmla="*/ 1123219 h 2315524"/>
                <a:gd name="connsiteX14" fmla="*/ 1004525 w 1205475"/>
                <a:gd name="connsiteY14" fmla="*/ 1004958 h 2315524"/>
                <a:gd name="connsiteX15" fmla="*/ 1058313 w 1205475"/>
                <a:gd name="connsiteY15" fmla="*/ 917030 h 2315524"/>
                <a:gd name="connsiteX16" fmla="*/ 1001626 w 1205475"/>
                <a:gd name="connsiteY16" fmla="*/ 785066 h 2315524"/>
                <a:gd name="connsiteX17" fmla="*/ 1170899 w 1205475"/>
                <a:gd name="connsiteY17" fmla="*/ 729557 h 2315524"/>
                <a:gd name="connsiteX18" fmla="*/ 1183819 w 1205475"/>
                <a:gd name="connsiteY18" fmla="*/ 603266 h 2315524"/>
                <a:gd name="connsiteX19" fmla="*/ 946388 w 1205475"/>
                <a:gd name="connsiteY19" fmla="*/ 215278 h 2315524"/>
                <a:gd name="connsiteX20" fmla="*/ 1017228 w 1205475"/>
                <a:gd name="connsiteY20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648027 w 1205475"/>
                <a:gd name="connsiteY3" fmla="*/ 833218 h 2315524"/>
                <a:gd name="connsiteX4" fmla="*/ 705503 w 1205475"/>
                <a:gd name="connsiteY4" fmla="*/ 1026549 h 2315524"/>
                <a:gd name="connsiteX5" fmla="*/ 762980 w 1205475"/>
                <a:gd name="connsiteY5" fmla="*/ 1340057 h 2315524"/>
                <a:gd name="connsiteX6" fmla="*/ 107 w 1205475"/>
                <a:gd name="connsiteY6" fmla="*/ 1287806 h 2315524"/>
                <a:gd name="connsiteX7" fmla="*/ 287490 w 1205475"/>
                <a:gd name="connsiteY7" fmla="*/ 1507262 h 2315524"/>
                <a:gd name="connsiteX8" fmla="*/ 412854 w 1205475"/>
                <a:gd name="connsiteY8" fmla="*/ 2315524 h 2315524"/>
                <a:gd name="connsiteX9" fmla="*/ 482067 w 1205475"/>
                <a:gd name="connsiteY9" fmla="*/ 1591765 h 2315524"/>
                <a:gd name="connsiteX10" fmla="*/ 954691 w 1205475"/>
                <a:gd name="connsiteY10" fmla="*/ 1470337 h 2315524"/>
                <a:gd name="connsiteX11" fmla="*/ 1009142 w 1205475"/>
                <a:gd name="connsiteY11" fmla="*/ 1282471 h 2315524"/>
                <a:gd name="connsiteX12" fmla="*/ 960759 w 1205475"/>
                <a:gd name="connsiteY12" fmla="*/ 1178062 h 2315524"/>
                <a:gd name="connsiteX13" fmla="*/ 1031419 w 1205475"/>
                <a:gd name="connsiteY13" fmla="*/ 1123219 h 2315524"/>
                <a:gd name="connsiteX14" fmla="*/ 1004525 w 1205475"/>
                <a:gd name="connsiteY14" fmla="*/ 1004958 h 2315524"/>
                <a:gd name="connsiteX15" fmla="*/ 1058313 w 1205475"/>
                <a:gd name="connsiteY15" fmla="*/ 917030 h 2315524"/>
                <a:gd name="connsiteX16" fmla="*/ 1001626 w 1205475"/>
                <a:gd name="connsiteY16" fmla="*/ 785066 h 2315524"/>
                <a:gd name="connsiteX17" fmla="*/ 1170899 w 1205475"/>
                <a:gd name="connsiteY17" fmla="*/ 729557 h 2315524"/>
                <a:gd name="connsiteX18" fmla="*/ 1183819 w 1205475"/>
                <a:gd name="connsiteY18" fmla="*/ 603266 h 2315524"/>
                <a:gd name="connsiteX19" fmla="*/ 946388 w 1205475"/>
                <a:gd name="connsiteY19" fmla="*/ 215278 h 2315524"/>
                <a:gd name="connsiteX20" fmla="*/ 1017228 w 1205475"/>
                <a:gd name="connsiteY20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710729 w 1205475"/>
                <a:gd name="connsiteY3" fmla="*/ 556286 h 2315524"/>
                <a:gd name="connsiteX4" fmla="*/ 648027 w 1205475"/>
                <a:gd name="connsiteY4" fmla="*/ 833218 h 2315524"/>
                <a:gd name="connsiteX5" fmla="*/ 705503 w 1205475"/>
                <a:gd name="connsiteY5" fmla="*/ 1026549 h 2315524"/>
                <a:gd name="connsiteX6" fmla="*/ 762980 w 1205475"/>
                <a:gd name="connsiteY6" fmla="*/ 1340057 h 2315524"/>
                <a:gd name="connsiteX7" fmla="*/ 107 w 1205475"/>
                <a:gd name="connsiteY7" fmla="*/ 1287806 h 2315524"/>
                <a:gd name="connsiteX8" fmla="*/ 287490 w 1205475"/>
                <a:gd name="connsiteY8" fmla="*/ 1507262 h 2315524"/>
                <a:gd name="connsiteX9" fmla="*/ 412854 w 1205475"/>
                <a:gd name="connsiteY9" fmla="*/ 2315524 h 2315524"/>
                <a:gd name="connsiteX10" fmla="*/ 482067 w 1205475"/>
                <a:gd name="connsiteY10" fmla="*/ 1591765 h 2315524"/>
                <a:gd name="connsiteX11" fmla="*/ 954691 w 1205475"/>
                <a:gd name="connsiteY11" fmla="*/ 1470337 h 2315524"/>
                <a:gd name="connsiteX12" fmla="*/ 1009142 w 1205475"/>
                <a:gd name="connsiteY12" fmla="*/ 1282471 h 2315524"/>
                <a:gd name="connsiteX13" fmla="*/ 960759 w 1205475"/>
                <a:gd name="connsiteY13" fmla="*/ 1178062 h 2315524"/>
                <a:gd name="connsiteX14" fmla="*/ 1031419 w 1205475"/>
                <a:gd name="connsiteY14" fmla="*/ 1123219 h 2315524"/>
                <a:gd name="connsiteX15" fmla="*/ 1004525 w 1205475"/>
                <a:gd name="connsiteY15" fmla="*/ 1004958 h 2315524"/>
                <a:gd name="connsiteX16" fmla="*/ 1058313 w 1205475"/>
                <a:gd name="connsiteY16" fmla="*/ 917030 h 2315524"/>
                <a:gd name="connsiteX17" fmla="*/ 1001626 w 1205475"/>
                <a:gd name="connsiteY17" fmla="*/ 785066 h 2315524"/>
                <a:gd name="connsiteX18" fmla="*/ 1170899 w 1205475"/>
                <a:gd name="connsiteY18" fmla="*/ 729557 h 2315524"/>
                <a:gd name="connsiteX19" fmla="*/ 1183819 w 1205475"/>
                <a:gd name="connsiteY19" fmla="*/ 603266 h 2315524"/>
                <a:gd name="connsiteX20" fmla="*/ 946388 w 1205475"/>
                <a:gd name="connsiteY20" fmla="*/ 215278 h 2315524"/>
                <a:gd name="connsiteX21" fmla="*/ 1017228 w 1205475"/>
                <a:gd name="connsiteY21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574875 w 1205475"/>
                <a:gd name="connsiteY3" fmla="*/ 472684 h 2315524"/>
                <a:gd name="connsiteX4" fmla="*/ 648027 w 1205475"/>
                <a:gd name="connsiteY4" fmla="*/ 833218 h 2315524"/>
                <a:gd name="connsiteX5" fmla="*/ 705503 w 1205475"/>
                <a:gd name="connsiteY5" fmla="*/ 1026549 h 2315524"/>
                <a:gd name="connsiteX6" fmla="*/ 762980 w 1205475"/>
                <a:gd name="connsiteY6" fmla="*/ 1340057 h 2315524"/>
                <a:gd name="connsiteX7" fmla="*/ 107 w 1205475"/>
                <a:gd name="connsiteY7" fmla="*/ 1287806 h 2315524"/>
                <a:gd name="connsiteX8" fmla="*/ 287490 w 1205475"/>
                <a:gd name="connsiteY8" fmla="*/ 1507262 h 2315524"/>
                <a:gd name="connsiteX9" fmla="*/ 412854 w 1205475"/>
                <a:gd name="connsiteY9" fmla="*/ 2315524 h 2315524"/>
                <a:gd name="connsiteX10" fmla="*/ 482067 w 1205475"/>
                <a:gd name="connsiteY10" fmla="*/ 1591765 h 2315524"/>
                <a:gd name="connsiteX11" fmla="*/ 954691 w 1205475"/>
                <a:gd name="connsiteY11" fmla="*/ 1470337 h 2315524"/>
                <a:gd name="connsiteX12" fmla="*/ 1009142 w 1205475"/>
                <a:gd name="connsiteY12" fmla="*/ 1282471 h 2315524"/>
                <a:gd name="connsiteX13" fmla="*/ 960759 w 1205475"/>
                <a:gd name="connsiteY13" fmla="*/ 1178062 h 2315524"/>
                <a:gd name="connsiteX14" fmla="*/ 1031419 w 1205475"/>
                <a:gd name="connsiteY14" fmla="*/ 1123219 h 2315524"/>
                <a:gd name="connsiteX15" fmla="*/ 1004525 w 1205475"/>
                <a:gd name="connsiteY15" fmla="*/ 1004958 h 2315524"/>
                <a:gd name="connsiteX16" fmla="*/ 1058313 w 1205475"/>
                <a:gd name="connsiteY16" fmla="*/ 917030 h 2315524"/>
                <a:gd name="connsiteX17" fmla="*/ 1001626 w 1205475"/>
                <a:gd name="connsiteY17" fmla="*/ 785066 h 2315524"/>
                <a:gd name="connsiteX18" fmla="*/ 1170899 w 1205475"/>
                <a:gd name="connsiteY18" fmla="*/ 729557 h 2315524"/>
                <a:gd name="connsiteX19" fmla="*/ 1183819 w 1205475"/>
                <a:gd name="connsiteY19" fmla="*/ 603266 h 2315524"/>
                <a:gd name="connsiteX20" fmla="*/ 946388 w 1205475"/>
                <a:gd name="connsiteY20" fmla="*/ 215278 h 2315524"/>
                <a:gd name="connsiteX21" fmla="*/ 1017228 w 1205475"/>
                <a:gd name="connsiteY21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574875 w 1205475"/>
                <a:gd name="connsiteY3" fmla="*/ 472684 h 2315524"/>
                <a:gd name="connsiteX4" fmla="*/ 648027 w 1205475"/>
                <a:gd name="connsiteY4" fmla="*/ 833218 h 2315524"/>
                <a:gd name="connsiteX5" fmla="*/ 705503 w 1205475"/>
                <a:gd name="connsiteY5" fmla="*/ 1026549 h 2315524"/>
                <a:gd name="connsiteX6" fmla="*/ 762980 w 1205475"/>
                <a:gd name="connsiteY6" fmla="*/ 1340057 h 2315524"/>
                <a:gd name="connsiteX7" fmla="*/ 107 w 1205475"/>
                <a:gd name="connsiteY7" fmla="*/ 1287806 h 2315524"/>
                <a:gd name="connsiteX8" fmla="*/ 287490 w 1205475"/>
                <a:gd name="connsiteY8" fmla="*/ 1507262 h 2315524"/>
                <a:gd name="connsiteX9" fmla="*/ 412854 w 1205475"/>
                <a:gd name="connsiteY9" fmla="*/ 2315524 h 2315524"/>
                <a:gd name="connsiteX10" fmla="*/ 482067 w 1205475"/>
                <a:gd name="connsiteY10" fmla="*/ 1591765 h 2315524"/>
                <a:gd name="connsiteX11" fmla="*/ 954691 w 1205475"/>
                <a:gd name="connsiteY11" fmla="*/ 1470337 h 2315524"/>
                <a:gd name="connsiteX12" fmla="*/ 1009142 w 1205475"/>
                <a:gd name="connsiteY12" fmla="*/ 1282471 h 2315524"/>
                <a:gd name="connsiteX13" fmla="*/ 960759 w 1205475"/>
                <a:gd name="connsiteY13" fmla="*/ 1178062 h 2315524"/>
                <a:gd name="connsiteX14" fmla="*/ 1031419 w 1205475"/>
                <a:gd name="connsiteY14" fmla="*/ 1123219 h 2315524"/>
                <a:gd name="connsiteX15" fmla="*/ 1004525 w 1205475"/>
                <a:gd name="connsiteY15" fmla="*/ 1004958 h 2315524"/>
                <a:gd name="connsiteX16" fmla="*/ 1058313 w 1205475"/>
                <a:gd name="connsiteY16" fmla="*/ 917030 h 2315524"/>
                <a:gd name="connsiteX17" fmla="*/ 1001626 w 1205475"/>
                <a:gd name="connsiteY17" fmla="*/ 785066 h 2315524"/>
                <a:gd name="connsiteX18" fmla="*/ 1170899 w 1205475"/>
                <a:gd name="connsiteY18" fmla="*/ 729557 h 2315524"/>
                <a:gd name="connsiteX19" fmla="*/ 1183819 w 1205475"/>
                <a:gd name="connsiteY19" fmla="*/ 603266 h 2315524"/>
                <a:gd name="connsiteX20" fmla="*/ 946388 w 1205475"/>
                <a:gd name="connsiteY20" fmla="*/ 215278 h 2315524"/>
                <a:gd name="connsiteX21" fmla="*/ 1017228 w 1205475"/>
                <a:gd name="connsiteY21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794331 w 1205475"/>
                <a:gd name="connsiteY3" fmla="*/ 368181 h 2315524"/>
                <a:gd name="connsiteX4" fmla="*/ 574875 w 1205475"/>
                <a:gd name="connsiteY4" fmla="*/ 472684 h 2315524"/>
                <a:gd name="connsiteX5" fmla="*/ 648027 w 1205475"/>
                <a:gd name="connsiteY5" fmla="*/ 833218 h 2315524"/>
                <a:gd name="connsiteX6" fmla="*/ 705503 w 1205475"/>
                <a:gd name="connsiteY6" fmla="*/ 1026549 h 2315524"/>
                <a:gd name="connsiteX7" fmla="*/ 762980 w 1205475"/>
                <a:gd name="connsiteY7" fmla="*/ 1340057 h 2315524"/>
                <a:gd name="connsiteX8" fmla="*/ 107 w 1205475"/>
                <a:gd name="connsiteY8" fmla="*/ 1287806 h 2315524"/>
                <a:gd name="connsiteX9" fmla="*/ 287490 w 1205475"/>
                <a:gd name="connsiteY9" fmla="*/ 1507262 h 2315524"/>
                <a:gd name="connsiteX10" fmla="*/ 412854 w 1205475"/>
                <a:gd name="connsiteY10" fmla="*/ 2315524 h 2315524"/>
                <a:gd name="connsiteX11" fmla="*/ 482067 w 1205475"/>
                <a:gd name="connsiteY11" fmla="*/ 1591765 h 2315524"/>
                <a:gd name="connsiteX12" fmla="*/ 954691 w 1205475"/>
                <a:gd name="connsiteY12" fmla="*/ 1470337 h 2315524"/>
                <a:gd name="connsiteX13" fmla="*/ 1009142 w 1205475"/>
                <a:gd name="connsiteY13" fmla="*/ 1282471 h 2315524"/>
                <a:gd name="connsiteX14" fmla="*/ 960759 w 1205475"/>
                <a:gd name="connsiteY14" fmla="*/ 1178062 h 2315524"/>
                <a:gd name="connsiteX15" fmla="*/ 1031419 w 1205475"/>
                <a:gd name="connsiteY15" fmla="*/ 1123219 h 2315524"/>
                <a:gd name="connsiteX16" fmla="*/ 1004525 w 1205475"/>
                <a:gd name="connsiteY16" fmla="*/ 1004958 h 2315524"/>
                <a:gd name="connsiteX17" fmla="*/ 1058313 w 1205475"/>
                <a:gd name="connsiteY17" fmla="*/ 917030 h 2315524"/>
                <a:gd name="connsiteX18" fmla="*/ 1001626 w 1205475"/>
                <a:gd name="connsiteY18" fmla="*/ 785066 h 2315524"/>
                <a:gd name="connsiteX19" fmla="*/ 1170899 w 1205475"/>
                <a:gd name="connsiteY19" fmla="*/ 729557 h 2315524"/>
                <a:gd name="connsiteX20" fmla="*/ 1183819 w 1205475"/>
                <a:gd name="connsiteY20" fmla="*/ 603266 h 2315524"/>
                <a:gd name="connsiteX21" fmla="*/ 946388 w 1205475"/>
                <a:gd name="connsiteY21" fmla="*/ 215278 h 2315524"/>
                <a:gd name="connsiteX22" fmla="*/ 1017228 w 1205475"/>
                <a:gd name="connsiteY22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867483 w 1205475"/>
                <a:gd name="connsiteY3" fmla="*/ 441333 h 2315524"/>
                <a:gd name="connsiteX4" fmla="*/ 574875 w 1205475"/>
                <a:gd name="connsiteY4" fmla="*/ 472684 h 2315524"/>
                <a:gd name="connsiteX5" fmla="*/ 648027 w 1205475"/>
                <a:gd name="connsiteY5" fmla="*/ 833218 h 2315524"/>
                <a:gd name="connsiteX6" fmla="*/ 705503 w 1205475"/>
                <a:gd name="connsiteY6" fmla="*/ 1026549 h 2315524"/>
                <a:gd name="connsiteX7" fmla="*/ 762980 w 1205475"/>
                <a:gd name="connsiteY7" fmla="*/ 1340057 h 2315524"/>
                <a:gd name="connsiteX8" fmla="*/ 107 w 1205475"/>
                <a:gd name="connsiteY8" fmla="*/ 1287806 h 2315524"/>
                <a:gd name="connsiteX9" fmla="*/ 287490 w 1205475"/>
                <a:gd name="connsiteY9" fmla="*/ 1507262 h 2315524"/>
                <a:gd name="connsiteX10" fmla="*/ 412854 w 1205475"/>
                <a:gd name="connsiteY10" fmla="*/ 2315524 h 2315524"/>
                <a:gd name="connsiteX11" fmla="*/ 482067 w 1205475"/>
                <a:gd name="connsiteY11" fmla="*/ 1591765 h 2315524"/>
                <a:gd name="connsiteX12" fmla="*/ 954691 w 1205475"/>
                <a:gd name="connsiteY12" fmla="*/ 1470337 h 2315524"/>
                <a:gd name="connsiteX13" fmla="*/ 1009142 w 1205475"/>
                <a:gd name="connsiteY13" fmla="*/ 1282471 h 2315524"/>
                <a:gd name="connsiteX14" fmla="*/ 960759 w 1205475"/>
                <a:gd name="connsiteY14" fmla="*/ 1178062 h 2315524"/>
                <a:gd name="connsiteX15" fmla="*/ 1031419 w 1205475"/>
                <a:gd name="connsiteY15" fmla="*/ 1123219 h 2315524"/>
                <a:gd name="connsiteX16" fmla="*/ 1004525 w 1205475"/>
                <a:gd name="connsiteY16" fmla="*/ 1004958 h 2315524"/>
                <a:gd name="connsiteX17" fmla="*/ 1058313 w 1205475"/>
                <a:gd name="connsiteY17" fmla="*/ 917030 h 2315524"/>
                <a:gd name="connsiteX18" fmla="*/ 1001626 w 1205475"/>
                <a:gd name="connsiteY18" fmla="*/ 785066 h 2315524"/>
                <a:gd name="connsiteX19" fmla="*/ 1170899 w 1205475"/>
                <a:gd name="connsiteY19" fmla="*/ 729557 h 2315524"/>
                <a:gd name="connsiteX20" fmla="*/ 1183819 w 1205475"/>
                <a:gd name="connsiteY20" fmla="*/ 603266 h 2315524"/>
                <a:gd name="connsiteX21" fmla="*/ 946388 w 1205475"/>
                <a:gd name="connsiteY21" fmla="*/ 215278 h 2315524"/>
                <a:gd name="connsiteX22" fmla="*/ 1017228 w 1205475"/>
                <a:gd name="connsiteY22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862258 w 1205475"/>
                <a:gd name="connsiteY3" fmla="*/ 347280 h 2315524"/>
                <a:gd name="connsiteX4" fmla="*/ 867483 w 1205475"/>
                <a:gd name="connsiteY4" fmla="*/ 441333 h 2315524"/>
                <a:gd name="connsiteX5" fmla="*/ 574875 w 1205475"/>
                <a:gd name="connsiteY5" fmla="*/ 472684 h 2315524"/>
                <a:gd name="connsiteX6" fmla="*/ 648027 w 1205475"/>
                <a:gd name="connsiteY6" fmla="*/ 833218 h 2315524"/>
                <a:gd name="connsiteX7" fmla="*/ 705503 w 1205475"/>
                <a:gd name="connsiteY7" fmla="*/ 1026549 h 2315524"/>
                <a:gd name="connsiteX8" fmla="*/ 762980 w 1205475"/>
                <a:gd name="connsiteY8" fmla="*/ 1340057 h 2315524"/>
                <a:gd name="connsiteX9" fmla="*/ 107 w 1205475"/>
                <a:gd name="connsiteY9" fmla="*/ 1287806 h 2315524"/>
                <a:gd name="connsiteX10" fmla="*/ 287490 w 1205475"/>
                <a:gd name="connsiteY10" fmla="*/ 1507262 h 2315524"/>
                <a:gd name="connsiteX11" fmla="*/ 412854 w 1205475"/>
                <a:gd name="connsiteY11" fmla="*/ 2315524 h 2315524"/>
                <a:gd name="connsiteX12" fmla="*/ 482067 w 1205475"/>
                <a:gd name="connsiteY12" fmla="*/ 1591765 h 2315524"/>
                <a:gd name="connsiteX13" fmla="*/ 954691 w 1205475"/>
                <a:gd name="connsiteY13" fmla="*/ 1470337 h 2315524"/>
                <a:gd name="connsiteX14" fmla="*/ 1009142 w 1205475"/>
                <a:gd name="connsiteY14" fmla="*/ 1282471 h 2315524"/>
                <a:gd name="connsiteX15" fmla="*/ 960759 w 1205475"/>
                <a:gd name="connsiteY15" fmla="*/ 1178062 h 2315524"/>
                <a:gd name="connsiteX16" fmla="*/ 1031419 w 1205475"/>
                <a:gd name="connsiteY16" fmla="*/ 1123219 h 2315524"/>
                <a:gd name="connsiteX17" fmla="*/ 1004525 w 1205475"/>
                <a:gd name="connsiteY17" fmla="*/ 1004958 h 2315524"/>
                <a:gd name="connsiteX18" fmla="*/ 1058313 w 1205475"/>
                <a:gd name="connsiteY18" fmla="*/ 917030 h 2315524"/>
                <a:gd name="connsiteX19" fmla="*/ 1001626 w 1205475"/>
                <a:gd name="connsiteY19" fmla="*/ 785066 h 2315524"/>
                <a:gd name="connsiteX20" fmla="*/ 1170899 w 1205475"/>
                <a:gd name="connsiteY20" fmla="*/ 729557 h 2315524"/>
                <a:gd name="connsiteX21" fmla="*/ 1183819 w 1205475"/>
                <a:gd name="connsiteY21" fmla="*/ 603266 h 2315524"/>
                <a:gd name="connsiteX22" fmla="*/ 946388 w 1205475"/>
                <a:gd name="connsiteY22" fmla="*/ 215278 h 2315524"/>
                <a:gd name="connsiteX23" fmla="*/ 1017228 w 1205475"/>
                <a:gd name="connsiteY23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924960 w 1205475"/>
                <a:gd name="connsiteY3" fmla="*/ 786192 h 2315524"/>
                <a:gd name="connsiteX4" fmla="*/ 867483 w 1205475"/>
                <a:gd name="connsiteY4" fmla="*/ 441333 h 2315524"/>
                <a:gd name="connsiteX5" fmla="*/ 574875 w 1205475"/>
                <a:gd name="connsiteY5" fmla="*/ 472684 h 2315524"/>
                <a:gd name="connsiteX6" fmla="*/ 648027 w 1205475"/>
                <a:gd name="connsiteY6" fmla="*/ 833218 h 2315524"/>
                <a:gd name="connsiteX7" fmla="*/ 705503 w 1205475"/>
                <a:gd name="connsiteY7" fmla="*/ 1026549 h 2315524"/>
                <a:gd name="connsiteX8" fmla="*/ 762980 w 1205475"/>
                <a:gd name="connsiteY8" fmla="*/ 1340057 h 2315524"/>
                <a:gd name="connsiteX9" fmla="*/ 107 w 1205475"/>
                <a:gd name="connsiteY9" fmla="*/ 1287806 h 2315524"/>
                <a:gd name="connsiteX10" fmla="*/ 287490 w 1205475"/>
                <a:gd name="connsiteY10" fmla="*/ 1507262 h 2315524"/>
                <a:gd name="connsiteX11" fmla="*/ 412854 w 1205475"/>
                <a:gd name="connsiteY11" fmla="*/ 2315524 h 2315524"/>
                <a:gd name="connsiteX12" fmla="*/ 482067 w 1205475"/>
                <a:gd name="connsiteY12" fmla="*/ 1591765 h 2315524"/>
                <a:gd name="connsiteX13" fmla="*/ 954691 w 1205475"/>
                <a:gd name="connsiteY13" fmla="*/ 1470337 h 2315524"/>
                <a:gd name="connsiteX14" fmla="*/ 1009142 w 1205475"/>
                <a:gd name="connsiteY14" fmla="*/ 1282471 h 2315524"/>
                <a:gd name="connsiteX15" fmla="*/ 960759 w 1205475"/>
                <a:gd name="connsiteY15" fmla="*/ 1178062 h 2315524"/>
                <a:gd name="connsiteX16" fmla="*/ 1031419 w 1205475"/>
                <a:gd name="connsiteY16" fmla="*/ 1123219 h 2315524"/>
                <a:gd name="connsiteX17" fmla="*/ 1004525 w 1205475"/>
                <a:gd name="connsiteY17" fmla="*/ 1004958 h 2315524"/>
                <a:gd name="connsiteX18" fmla="*/ 1058313 w 1205475"/>
                <a:gd name="connsiteY18" fmla="*/ 917030 h 2315524"/>
                <a:gd name="connsiteX19" fmla="*/ 1001626 w 1205475"/>
                <a:gd name="connsiteY19" fmla="*/ 785066 h 2315524"/>
                <a:gd name="connsiteX20" fmla="*/ 1170899 w 1205475"/>
                <a:gd name="connsiteY20" fmla="*/ 729557 h 2315524"/>
                <a:gd name="connsiteX21" fmla="*/ 1183819 w 1205475"/>
                <a:gd name="connsiteY21" fmla="*/ 603266 h 2315524"/>
                <a:gd name="connsiteX22" fmla="*/ 946388 w 1205475"/>
                <a:gd name="connsiteY22" fmla="*/ 215278 h 2315524"/>
                <a:gd name="connsiteX23" fmla="*/ 1017228 w 1205475"/>
                <a:gd name="connsiteY23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924960 w 1205475"/>
                <a:gd name="connsiteY3" fmla="*/ 786192 h 2315524"/>
                <a:gd name="connsiteX4" fmla="*/ 862258 w 1205475"/>
                <a:gd name="connsiteY4" fmla="*/ 430883 h 2315524"/>
                <a:gd name="connsiteX5" fmla="*/ 574875 w 1205475"/>
                <a:gd name="connsiteY5" fmla="*/ 472684 h 2315524"/>
                <a:gd name="connsiteX6" fmla="*/ 648027 w 1205475"/>
                <a:gd name="connsiteY6" fmla="*/ 833218 h 2315524"/>
                <a:gd name="connsiteX7" fmla="*/ 705503 w 1205475"/>
                <a:gd name="connsiteY7" fmla="*/ 1026549 h 2315524"/>
                <a:gd name="connsiteX8" fmla="*/ 762980 w 1205475"/>
                <a:gd name="connsiteY8" fmla="*/ 1340057 h 2315524"/>
                <a:gd name="connsiteX9" fmla="*/ 107 w 1205475"/>
                <a:gd name="connsiteY9" fmla="*/ 1287806 h 2315524"/>
                <a:gd name="connsiteX10" fmla="*/ 287490 w 1205475"/>
                <a:gd name="connsiteY10" fmla="*/ 1507262 h 2315524"/>
                <a:gd name="connsiteX11" fmla="*/ 412854 w 1205475"/>
                <a:gd name="connsiteY11" fmla="*/ 2315524 h 2315524"/>
                <a:gd name="connsiteX12" fmla="*/ 482067 w 1205475"/>
                <a:gd name="connsiteY12" fmla="*/ 1591765 h 2315524"/>
                <a:gd name="connsiteX13" fmla="*/ 954691 w 1205475"/>
                <a:gd name="connsiteY13" fmla="*/ 1470337 h 2315524"/>
                <a:gd name="connsiteX14" fmla="*/ 1009142 w 1205475"/>
                <a:gd name="connsiteY14" fmla="*/ 1282471 h 2315524"/>
                <a:gd name="connsiteX15" fmla="*/ 960759 w 1205475"/>
                <a:gd name="connsiteY15" fmla="*/ 1178062 h 2315524"/>
                <a:gd name="connsiteX16" fmla="*/ 1031419 w 1205475"/>
                <a:gd name="connsiteY16" fmla="*/ 1123219 h 2315524"/>
                <a:gd name="connsiteX17" fmla="*/ 1004525 w 1205475"/>
                <a:gd name="connsiteY17" fmla="*/ 1004958 h 2315524"/>
                <a:gd name="connsiteX18" fmla="*/ 1058313 w 1205475"/>
                <a:gd name="connsiteY18" fmla="*/ 917030 h 2315524"/>
                <a:gd name="connsiteX19" fmla="*/ 1001626 w 1205475"/>
                <a:gd name="connsiteY19" fmla="*/ 785066 h 2315524"/>
                <a:gd name="connsiteX20" fmla="*/ 1170899 w 1205475"/>
                <a:gd name="connsiteY20" fmla="*/ 729557 h 2315524"/>
                <a:gd name="connsiteX21" fmla="*/ 1183819 w 1205475"/>
                <a:gd name="connsiteY21" fmla="*/ 603266 h 2315524"/>
                <a:gd name="connsiteX22" fmla="*/ 946388 w 1205475"/>
                <a:gd name="connsiteY22" fmla="*/ 215278 h 2315524"/>
                <a:gd name="connsiteX23" fmla="*/ 1017228 w 1205475"/>
                <a:gd name="connsiteY23" fmla="*/ 95249 h 2315524"/>
                <a:gd name="connsiteX0" fmla="*/ 1017228 w 1205475"/>
                <a:gd name="connsiteY0" fmla="*/ 95249 h 2315524"/>
                <a:gd name="connsiteX1" fmla="*/ 862255 w 1205475"/>
                <a:gd name="connsiteY1" fmla="*/ 133049 h 2315524"/>
                <a:gd name="connsiteX2" fmla="*/ 815230 w 1205475"/>
                <a:gd name="connsiteY2" fmla="*/ 164400 h 2315524"/>
                <a:gd name="connsiteX3" fmla="*/ 924960 w 1205475"/>
                <a:gd name="connsiteY3" fmla="*/ 786192 h 2315524"/>
                <a:gd name="connsiteX4" fmla="*/ 810006 w 1205475"/>
                <a:gd name="connsiteY4" fmla="*/ 415208 h 2315524"/>
                <a:gd name="connsiteX5" fmla="*/ 574875 w 1205475"/>
                <a:gd name="connsiteY5" fmla="*/ 472684 h 2315524"/>
                <a:gd name="connsiteX6" fmla="*/ 648027 w 1205475"/>
                <a:gd name="connsiteY6" fmla="*/ 833218 h 2315524"/>
                <a:gd name="connsiteX7" fmla="*/ 705503 w 1205475"/>
                <a:gd name="connsiteY7" fmla="*/ 1026549 h 2315524"/>
                <a:gd name="connsiteX8" fmla="*/ 762980 w 1205475"/>
                <a:gd name="connsiteY8" fmla="*/ 1340057 h 2315524"/>
                <a:gd name="connsiteX9" fmla="*/ 107 w 1205475"/>
                <a:gd name="connsiteY9" fmla="*/ 1287806 h 2315524"/>
                <a:gd name="connsiteX10" fmla="*/ 287490 w 1205475"/>
                <a:gd name="connsiteY10" fmla="*/ 1507262 h 2315524"/>
                <a:gd name="connsiteX11" fmla="*/ 412854 w 1205475"/>
                <a:gd name="connsiteY11" fmla="*/ 2315524 h 2315524"/>
                <a:gd name="connsiteX12" fmla="*/ 482067 w 1205475"/>
                <a:gd name="connsiteY12" fmla="*/ 1591765 h 2315524"/>
                <a:gd name="connsiteX13" fmla="*/ 954691 w 1205475"/>
                <a:gd name="connsiteY13" fmla="*/ 1470337 h 2315524"/>
                <a:gd name="connsiteX14" fmla="*/ 1009142 w 1205475"/>
                <a:gd name="connsiteY14" fmla="*/ 1282471 h 2315524"/>
                <a:gd name="connsiteX15" fmla="*/ 960759 w 1205475"/>
                <a:gd name="connsiteY15" fmla="*/ 1178062 h 2315524"/>
                <a:gd name="connsiteX16" fmla="*/ 1031419 w 1205475"/>
                <a:gd name="connsiteY16" fmla="*/ 1123219 h 2315524"/>
                <a:gd name="connsiteX17" fmla="*/ 1004525 w 1205475"/>
                <a:gd name="connsiteY17" fmla="*/ 1004958 h 2315524"/>
                <a:gd name="connsiteX18" fmla="*/ 1058313 w 1205475"/>
                <a:gd name="connsiteY18" fmla="*/ 917030 h 2315524"/>
                <a:gd name="connsiteX19" fmla="*/ 1001626 w 1205475"/>
                <a:gd name="connsiteY19" fmla="*/ 785066 h 2315524"/>
                <a:gd name="connsiteX20" fmla="*/ 1170899 w 1205475"/>
                <a:gd name="connsiteY20" fmla="*/ 729557 h 2315524"/>
                <a:gd name="connsiteX21" fmla="*/ 1183819 w 1205475"/>
                <a:gd name="connsiteY21" fmla="*/ 603266 h 2315524"/>
                <a:gd name="connsiteX22" fmla="*/ 946388 w 1205475"/>
                <a:gd name="connsiteY22" fmla="*/ 215278 h 2315524"/>
                <a:gd name="connsiteX23" fmla="*/ 1017228 w 1205475"/>
                <a:gd name="connsiteY23" fmla="*/ 95249 h 2315524"/>
                <a:gd name="connsiteX0" fmla="*/ 1017228 w 1205475"/>
                <a:gd name="connsiteY0" fmla="*/ 2351 h 2222626"/>
                <a:gd name="connsiteX1" fmla="*/ 862255 w 1205475"/>
                <a:gd name="connsiteY1" fmla="*/ 40151 h 2222626"/>
                <a:gd name="connsiteX2" fmla="*/ 1175764 w 1205475"/>
                <a:gd name="connsiteY2" fmla="*/ 604467 h 2222626"/>
                <a:gd name="connsiteX3" fmla="*/ 924960 w 1205475"/>
                <a:gd name="connsiteY3" fmla="*/ 693294 h 2222626"/>
                <a:gd name="connsiteX4" fmla="*/ 810006 w 1205475"/>
                <a:gd name="connsiteY4" fmla="*/ 322310 h 2222626"/>
                <a:gd name="connsiteX5" fmla="*/ 574875 w 1205475"/>
                <a:gd name="connsiteY5" fmla="*/ 379786 h 2222626"/>
                <a:gd name="connsiteX6" fmla="*/ 648027 w 1205475"/>
                <a:gd name="connsiteY6" fmla="*/ 740320 h 2222626"/>
                <a:gd name="connsiteX7" fmla="*/ 705503 w 1205475"/>
                <a:gd name="connsiteY7" fmla="*/ 933651 h 2222626"/>
                <a:gd name="connsiteX8" fmla="*/ 762980 w 1205475"/>
                <a:gd name="connsiteY8" fmla="*/ 1247159 h 2222626"/>
                <a:gd name="connsiteX9" fmla="*/ 107 w 1205475"/>
                <a:gd name="connsiteY9" fmla="*/ 1194908 h 2222626"/>
                <a:gd name="connsiteX10" fmla="*/ 287490 w 1205475"/>
                <a:gd name="connsiteY10" fmla="*/ 1414364 h 2222626"/>
                <a:gd name="connsiteX11" fmla="*/ 412854 w 1205475"/>
                <a:gd name="connsiteY11" fmla="*/ 2222626 h 2222626"/>
                <a:gd name="connsiteX12" fmla="*/ 482067 w 1205475"/>
                <a:gd name="connsiteY12" fmla="*/ 1498867 h 2222626"/>
                <a:gd name="connsiteX13" fmla="*/ 954691 w 1205475"/>
                <a:gd name="connsiteY13" fmla="*/ 1377439 h 2222626"/>
                <a:gd name="connsiteX14" fmla="*/ 1009142 w 1205475"/>
                <a:gd name="connsiteY14" fmla="*/ 1189573 h 2222626"/>
                <a:gd name="connsiteX15" fmla="*/ 960759 w 1205475"/>
                <a:gd name="connsiteY15" fmla="*/ 1085164 h 2222626"/>
                <a:gd name="connsiteX16" fmla="*/ 1031419 w 1205475"/>
                <a:gd name="connsiteY16" fmla="*/ 1030321 h 2222626"/>
                <a:gd name="connsiteX17" fmla="*/ 1004525 w 1205475"/>
                <a:gd name="connsiteY17" fmla="*/ 912060 h 2222626"/>
                <a:gd name="connsiteX18" fmla="*/ 1058313 w 1205475"/>
                <a:gd name="connsiteY18" fmla="*/ 824132 h 2222626"/>
                <a:gd name="connsiteX19" fmla="*/ 1001626 w 1205475"/>
                <a:gd name="connsiteY19" fmla="*/ 692168 h 2222626"/>
                <a:gd name="connsiteX20" fmla="*/ 1170899 w 1205475"/>
                <a:gd name="connsiteY20" fmla="*/ 636659 h 2222626"/>
                <a:gd name="connsiteX21" fmla="*/ 1183819 w 1205475"/>
                <a:gd name="connsiteY21" fmla="*/ 510368 h 2222626"/>
                <a:gd name="connsiteX22" fmla="*/ 946388 w 1205475"/>
                <a:gd name="connsiteY22" fmla="*/ 122380 h 2222626"/>
                <a:gd name="connsiteX23" fmla="*/ 1017228 w 1205475"/>
                <a:gd name="connsiteY23" fmla="*/ 2351 h 2222626"/>
                <a:gd name="connsiteX0" fmla="*/ 1017228 w 1205475"/>
                <a:gd name="connsiteY0" fmla="*/ 2351 h 2222626"/>
                <a:gd name="connsiteX1" fmla="*/ 862255 w 1205475"/>
                <a:gd name="connsiteY1" fmla="*/ 40151 h 2222626"/>
                <a:gd name="connsiteX2" fmla="*/ 1175764 w 1205475"/>
                <a:gd name="connsiteY2" fmla="*/ 604467 h 2222626"/>
                <a:gd name="connsiteX3" fmla="*/ 924960 w 1205475"/>
                <a:gd name="connsiteY3" fmla="*/ 693294 h 2222626"/>
                <a:gd name="connsiteX4" fmla="*/ 810006 w 1205475"/>
                <a:gd name="connsiteY4" fmla="*/ 322310 h 2222626"/>
                <a:gd name="connsiteX5" fmla="*/ 574875 w 1205475"/>
                <a:gd name="connsiteY5" fmla="*/ 379786 h 2222626"/>
                <a:gd name="connsiteX6" fmla="*/ 648027 w 1205475"/>
                <a:gd name="connsiteY6" fmla="*/ 740320 h 2222626"/>
                <a:gd name="connsiteX7" fmla="*/ 705503 w 1205475"/>
                <a:gd name="connsiteY7" fmla="*/ 933651 h 2222626"/>
                <a:gd name="connsiteX8" fmla="*/ 762980 w 1205475"/>
                <a:gd name="connsiteY8" fmla="*/ 1247159 h 2222626"/>
                <a:gd name="connsiteX9" fmla="*/ 107 w 1205475"/>
                <a:gd name="connsiteY9" fmla="*/ 1194908 h 2222626"/>
                <a:gd name="connsiteX10" fmla="*/ 287490 w 1205475"/>
                <a:gd name="connsiteY10" fmla="*/ 1414364 h 2222626"/>
                <a:gd name="connsiteX11" fmla="*/ 412854 w 1205475"/>
                <a:gd name="connsiteY11" fmla="*/ 2222626 h 2222626"/>
                <a:gd name="connsiteX12" fmla="*/ 482067 w 1205475"/>
                <a:gd name="connsiteY12" fmla="*/ 1498867 h 2222626"/>
                <a:gd name="connsiteX13" fmla="*/ 954691 w 1205475"/>
                <a:gd name="connsiteY13" fmla="*/ 1377439 h 2222626"/>
                <a:gd name="connsiteX14" fmla="*/ 1009142 w 1205475"/>
                <a:gd name="connsiteY14" fmla="*/ 1189573 h 2222626"/>
                <a:gd name="connsiteX15" fmla="*/ 960759 w 1205475"/>
                <a:gd name="connsiteY15" fmla="*/ 1085164 h 2222626"/>
                <a:gd name="connsiteX16" fmla="*/ 1031419 w 1205475"/>
                <a:gd name="connsiteY16" fmla="*/ 1030321 h 2222626"/>
                <a:gd name="connsiteX17" fmla="*/ 1004525 w 1205475"/>
                <a:gd name="connsiteY17" fmla="*/ 912060 h 2222626"/>
                <a:gd name="connsiteX18" fmla="*/ 1058313 w 1205475"/>
                <a:gd name="connsiteY18" fmla="*/ 824132 h 2222626"/>
                <a:gd name="connsiteX19" fmla="*/ 1001626 w 1205475"/>
                <a:gd name="connsiteY19" fmla="*/ 692168 h 2222626"/>
                <a:gd name="connsiteX20" fmla="*/ 1170899 w 1205475"/>
                <a:gd name="connsiteY20" fmla="*/ 636659 h 2222626"/>
                <a:gd name="connsiteX21" fmla="*/ 1183819 w 1205475"/>
                <a:gd name="connsiteY21" fmla="*/ 510368 h 2222626"/>
                <a:gd name="connsiteX22" fmla="*/ 946388 w 1205475"/>
                <a:gd name="connsiteY22" fmla="*/ 122380 h 2222626"/>
                <a:gd name="connsiteX23" fmla="*/ 1017228 w 1205475"/>
                <a:gd name="connsiteY23" fmla="*/ 2351 h 2222626"/>
                <a:gd name="connsiteX0" fmla="*/ 1017228 w 1202438"/>
                <a:gd name="connsiteY0" fmla="*/ 2351 h 2222626"/>
                <a:gd name="connsiteX1" fmla="*/ 862255 w 1202438"/>
                <a:gd name="connsiteY1" fmla="*/ 40151 h 2222626"/>
                <a:gd name="connsiteX2" fmla="*/ 1175764 w 1202438"/>
                <a:gd name="connsiteY2" fmla="*/ 604467 h 2222626"/>
                <a:gd name="connsiteX3" fmla="*/ 924960 w 1202438"/>
                <a:gd name="connsiteY3" fmla="*/ 693294 h 2222626"/>
                <a:gd name="connsiteX4" fmla="*/ 810006 w 1202438"/>
                <a:gd name="connsiteY4" fmla="*/ 322310 h 2222626"/>
                <a:gd name="connsiteX5" fmla="*/ 574875 w 1202438"/>
                <a:gd name="connsiteY5" fmla="*/ 379786 h 2222626"/>
                <a:gd name="connsiteX6" fmla="*/ 648027 w 1202438"/>
                <a:gd name="connsiteY6" fmla="*/ 740320 h 2222626"/>
                <a:gd name="connsiteX7" fmla="*/ 705503 w 1202438"/>
                <a:gd name="connsiteY7" fmla="*/ 933651 h 2222626"/>
                <a:gd name="connsiteX8" fmla="*/ 762980 w 1202438"/>
                <a:gd name="connsiteY8" fmla="*/ 1247159 h 2222626"/>
                <a:gd name="connsiteX9" fmla="*/ 107 w 1202438"/>
                <a:gd name="connsiteY9" fmla="*/ 1194908 h 2222626"/>
                <a:gd name="connsiteX10" fmla="*/ 287490 w 1202438"/>
                <a:gd name="connsiteY10" fmla="*/ 1414364 h 2222626"/>
                <a:gd name="connsiteX11" fmla="*/ 412854 w 1202438"/>
                <a:gd name="connsiteY11" fmla="*/ 2222626 h 2222626"/>
                <a:gd name="connsiteX12" fmla="*/ 482067 w 1202438"/>
                <a:gd name="connsiteY12" fmla="*/ 1498867 h 2222626"/>
                <a:gd name="connsiteX13" fmla="*/ 954691 w 1202438"/>
                <a:gd name="connsiteY13" fmla="*/ 1377439 h 2222626"/>
                <a:gd name="connsiteX14" fmla="*/ 1009142 w 1202438"/>
                <a:gd name="connsiteY14" fmla="*/ 1189573 h 2222626"/>
                <a:gd name="connsiteX15" fmla="*/ 960759 w 1202438"/>
                <a:gd name="connsiteY15" fmla="*/ 1085164 h 2222626"/>
                <a:gd name="connsiteX16" fmla="*/ 1031419 w 1202438"/>
                <a:gd name="connsiteY16" fmla="*/ 1030321 h 2222626"/>
                <a:gd name="connsiteX17" fmla="*/ 1004525 w 1202438"/>
                <a:gd name="connsiteY17" fmla="*/ 912060 h 2222626"/>
                <a:gd name="connsiteX18" fmla="*/ 1058313 w 1202438"/>
                <a:gd name="connsiteY18" fmla="*/ 824132 h 2222626"/>
                <a:gd name="connsiteX19" fmla="*/ 1001626 w 1202438"/>
                <a:gd name="connsiteY19" fmla="*/ 692168 h 2222626"/>
                <a:gd name="connsiteX20" fmla="*/ 1160448 w 1202438"/>
                <a:gd name="connsiteY20" fmla="*/ 647109 h 2222626"/>
                <a:gd name="connsiteX21" fmla="*/ 1183819 w 1202438"/>
                <a:gd name="connsiteY21" fmla="*/ 510368 h 2222626"/>
                <a:gd name="connsiteX22" fmla="*/ 946388 w 1202438"/>
                <a:gd name="connsiteY22" fmla="*/ 122380 h 2222626"/>
                <a:gd name="connsiteX23" fmla="*/ 1017228 w 1202438"/>
                <a:gd name="connsiteY23" fmla="*/ 2351 h 2222626"/>
                <a:gd name="connsiteX0" fmla="*/ 1017228 w 1202438"/>
                <a:gd name="connsiteY0" fmla="*/ 2351 h 2222626"/>
                <a:gd name="connsiteX1" fmla="*/ 862255 w 1202438"/>
                <a:gd name="connsiteY1" fmla="*/ 40151 h 2222626"/>
                <a:gd name="connsiteX2" fmla="*/ 1191440 w 1202438"/>
                <a:gd name="connsiteY2" fmla="*/ 567891 h 2222626"/>
                <a:gd name="connsiteX3" fmla="*/ 924960 w 1202438"/>
                <a:gd name="connsiteY3" fmla="*/ 693294 h 2222626"/>
                <a:gd name="connsiteX4" fmla="*/ 810006 w 1202438"/>
                <a:gd name="connsiteY4" fmla="*/ 322310 h 2222626"/>
                <a:gd name="connsiteX5" fmla="*/ 574875 w 1202438"/>
                <a:gd name="connsiteY5" fmla="*/ 379786 h 2222626"/>
                <a:gd name="connsiteX6" fmla="*/ 648027 w 1202438"/>
                <a:gd name="connsiteY6" fmla="*/ 740320 h 2222626"/>
                <a:gd name="connsiteX7" fmla="*/ 705503 w 1202438"/>
                <a:gd name="connsiteY7" fmla="*/ 933651 h 2222626"/>
                <a:gd name="connsiteX8" fmla="*/ 762980 w 1202438"/>
                <a:gd name="connsiteY8" fmla="*/ 1247159 h 2222626"/>
                <a:gd name="connsiteX9" fmla="*/ 107 w 1202438"/>
                <a:gd name="connsiteY9" fmla="*/ 1194908 h 2222626"/>
                <a:gd name="connsiteX10" fmla="*/ 287490 w 1202438"/>
                <a:gd name="connsiteY10" fmla="*/ 1414364 h 2222626"/>
                <a:gd name="connsiteX11" fmla="*/ 412854 w 1202438"/>
                <a:gd name="connsiteY11" fmla="*/ 2222626 h 2222626"/>
                <a:gd name="connsiteX12" fmla="*/ 482067 w 1202438"/>
                <a:gd name="connsiteY12" fmla="*/ 1498867 h 2222626"/>
                <a:gd name="connsiteX13" fmla="*/ 954691 w 1202438"/>
                <a:gd name="connsiteY13" fmla="*/ 1377439 h 2222626"/>
                <a:gd name="connsiteX14" fmla="*/ 1009142 w 1202438"/>
                <a:gd name="connsiteY14" fmla="*/ 1189573 h 2222626"/>
                <a:gd name="connsiteX15" fmla="*/ 960759 w 1202438"/>
                <a:gd name="connsiteY15" fmla="*/ 1085164 h 2222626"/>
                <a:gd name="connsiteX16" fmla="*/ 1031419 w 1202438"/>
                <a:gd name="connsiteY16" fmla="*/ 1030321 h 2222626"/>
                <a:gd name="connsiteX17" fmla="*/ 1004525 w 1202438"/>
                <a:gd name="connsiteY17" fmla="*/ 912060 h 2222626"/>
                <a:gd name="connsiteX18" fmla="*/ 1058313 w 1202438"/>
                <a:gd name="connsiteY18" fmla="*/ 824132 h 2222626"/>
                <a:gd name="connsiteX19" fmla="*/ 1001626 w 1202438"/>
                <a:gd name="connsiteY19" fmla="*/ 692168 h 2222626"/>
                <a:gd name="connsiteX20" fmla="*/ 1160448 w 1202438"/>
                <a:gd name="connsiteY20" fmla="*/ 647109 h 2222626"/>
                <a:gd name="connsiteX21" fmla="*/ 1183819 w 1202438"/>
                <a:gd name="connsiteY21" fmla="*/ 510368 h 2222626"/>
                <a:gd name="connsiteX22" fmla="*/ 946388 w 1202438"/>
                <a:gd name="connsiteY22" fmla="*/ 122380 h 2222626"/>
                <a:gd name="connsiteX23" fmla="*/ 1017228 w 1202438"/>
                <a:gd name="connsiteY23" fmla="*/ 2351 h 2222626"/>
                <a:gd name="connsiteX0" fmla="*/ 1017228 w 1202438"/>
                <a:gd name="connsiteY0" fmla="*/ 1919 h 2222194"/>
                <a:gd name="connsiteX1" fmla="*/ 841354 w 1202438"/>
                <a:gd name="connsiteY1" fmla="*/ 50169 h 2222194"/>
                <a:gd name="connsiteX2" fmla="*/ 1191440 w 1202438"/>
                <a:gd name="connsiteY2" fmla="*/ 567459 h 2222194"/>
                <a:gd name="connsiteX3" fmla="*/ 924960 w 1202438"/>
                <a:gd name="connsiteY3" fmla="*/ 692862 h 2222194"/>
                <a:gd name="connsiteX4" fmla="*/ 810006 w 1202438"/>
                <a:gd name="connsiteY4" fmla="*/ 321878 h 2222194"/>
                <a:gd name="connsiteX5" fmla="*/ 574875 w 1202438"/>
                <a:gd name="connsiteY5" fmla="*/ 379354 h 2222194"/>
                <a:gd name="connsiteX6" fmla="*/ 648027 w 1202438"/>
                <a:gd name="connsiteY6" fmla="*/ 739888 h 2222194"/>
                <a:gd name="connsiteX7" fmla="*/ 705503 w 1202438"/>
                <a:gd name="connsiteY7" fmla="*/ 933219 h 2222194"/>
                <a:gd name="connsiteX8" fmla="*/ 762980 w 1202438"/>
                <a:gd name="connsiteY8" fmla="*/ 1246727 h 2222194"/>
                <a:gd name="connsiteX9" fmla="*/ 107 w 1202438"/>
                <a:gd name="connsiteY9" fmla="*/ 1194476 h 2222194"/>
                <a:gd name="connsiteX10" fmla="*/ 287490 w 1202438"/>
                <a:gd name="connsiteY10" fmla="*/ 1413932 h 2222194"/>
                <a:gd name="connsiteX11" fmla="*/ 412854 w 1202438"/>
                <a:gd name="connsiteY11" fmla="*/ 2222194 h 2222194"/>
                <a:gd name="connsiteX12" fmla="*/ 482067 w 1202438"/>
                <a:gd name="connsiteY12" fmla="*/ 1498435 h 2222194"/>
                <a:gd name="connsiteX13" fmla="*/ 954691 w 1202438"/>
                <a:gd name="connsiteY13" fmla="*/ 1377007 h 2222194"/>
                <a:gd name="connsiteX14" fmla="*/ 1009142 w 1202438"/>
                <a:gd name="connsiteY14" fmla="*/ 1189141 h 2222194"/>
                <a:gd name="connsiteX15" fmla="*/ 960759 w 1202438"/>
                <a:gd name="connsiteY15" fmla="*/ 1084732 h 2222194"/>
                <a:gd name="connsiteX16" fmla="*/ 1031419 w 1202438"/>
                <a:gd name="connsiteY16" fmla="*/ 1029889 h 2222194"/>
                <a:gd name="connsiteX17" fmla="*/ 1004525 w 1202438"/>
                <a:gd name="connsiteY17" fmla="*/ 911628 h 2222194"/>
                <a:gd name="connsiteX18" fmla="*/ 1058313 w 1202438"/>
                <a:gd name="connsiteY18" fmla="*/ 823700 h 2222194"/>
                <a:gd name="connsiteX19" fmla="*/ 1001626 w 1202438"/>
                <a:gd name="connsiteY19" fmla="*/ 691736 h 2222194"/>
                <a:gd name="connsiteX20" fmla="*/ 1160448 w 1202438"/>
                <a:gd name="connsiteY20" fmla="*/ 646677 h 2222194"/>
                <a:gd name="connsiteX21" fmla="*/ 1183819 w 1202438"/>
                <a:gd name="connsiteY21" fmla="*/ 509936 h 2222194"/>
                <a:gd name="connsiteX22" fmla="*/ 946388 w 1202438"/>
                <a:gd name="connsiteY22" fmla="*/ 121948 h 2222194"/>
                <a:gd name="connsiteX23" fmla="*/ 1017228 w 1202438"/>
                <a:gd name="connsiteY23" fmla="*/ 1919 h 2222194"/>
                <a:gd name="connsiteX0" fmla="*/ 1017228 w 1202438"/>
                <a:gd name="connsiteY0" fmla="*/ 1919 h 2222194"/>
                <a:gd name="connsiteX1" fmla="*/ 841354 w 1202438"/>
                <a:gd name="connsiteY1" fmla="*/ 50169 h 2222194"/>
                <a:gd name="connsiteX2" fmla="*/ 1191440 w 1202438"/>
                <a:gd name="connsiteY2" fmla="*/ 567459 h 2222194"/>
                <a:gd name="connsiteX3" fmla="*/ 924960 w 1202438"/>
                <a:gd name="connsiteY3" fmla="*/ 692862 h 2222194"/>
                <a:gd name="connsiteX4" fmla="*/ 810006 w 1202438"/>
                <a:gd name="connsiteY4" fmla="*/ 321878 h 2222194"/>
                <a:gd name="connsiteX5" fmla="*/ 574875 w 1202438"/>
                <a:gd name="connsiteY5" fmla="*/ 379354 h 2222194"/>
                <a:gd name="connsiteX6" fmla="*/ 648027 w 1202438"/>
                <a:gd name="connsiteY6" fmla="*/ 739888 h 2222194"/>
                <a:gd name="connsiteX7" fmla="*/ 705503 w 1202438"/>
                <a:gd name="connsiteY7" fmla="*/ 933219 h 2222194"/>
                <a:gd name="connsiteX8" fmla="*/ 762980 w 1202438"/>
                <a:gd name="connsiteY8" fmla="*/ 1246727 h 2222194"/>
                <a:gd name="connsiteX9" fmla="*/ 107 w 1202438"/>
                <a:gd name="connsiteY9" fmla="*/ 1194476 h 2222194"/>
                <a:gd name="connsiteX10" fmla="*/ 287490 w 1202438"/>
                <a:gd name="connsiteY10" fmla="*/ 1413932 h 2222194"/>
                <a:gd name="connsiteX11" fmla="*/ 412854 w 1202438"/>
                <a:gd name="connsiteY11" fmla="*/ 2222194 h 2222194"/>
                <a:gd name="connsiteX12" fmla="*/ 482067 w 1202438"/>
                <a:gd name="connsiteY12" fmla="*/ 1498435 h 2222194"/>
                <a:gd name="connsiteX13" fmla="*/ 954691 w 1202438"/>
                <a:gd name="connsiteY13" fmla="*/ 1377007 h 2222194"/>
                <a:gd name="connsiteX14" fmla="*/ 1009142 w 1202438"/>
                <a:gd name="connsiteY14" fmla="*/ 1189141 h 2222194"/>
                <a:gd name="connsiteX15" fmla="*/ 960759 w 1202438"/>
                <a:gd name="connsiteY15" fmla="*/ 1084732 h 2222194"/>
                <a:gd name="connsiteX16" fmla="*/ 1031419 w 1202438"/>
                <a:gd name="connsiteY16" fmla="*/ 1029889 h 2222194"/>
                <a:gd name="connsiteX17" fmla="*/ 1004525 w 1202438"/>
                <a:gd name="connsiteY17" fmla="*/ 911628 h 2222194"/>
                <a:gd name="connsiteX18" fmla="*/ 1058313 w 1202438"/>
                <a:gd name="connsiteY18" fmla="*/ 823700 h 2222194"/>
                <a:gd name="connsiteX19" fmla="*/ 1001626 w 1202438"/>
                <a:gd name="connsiteY19" fmla="*/ 691736 h 2222194"/>
                <a:gd name="connsiteX20" fmla="*/ 1160448 w 1202438"/>
                <a:gd name="connsiteY20" fmla="*/ 646677 h 2222194"/>
                <a:gd name="connsiteX21" fmla="*/ 1183819 w 1202438"/>
                <a:gd name="connsiteY21" fmla="*/ 509936 h 2222194"/>
                <a:gd name="connsiteX22" fmla="*/ 946388 w 1202438"/>
                <a:gd name="connsiteY22" fmla="*/ 121948 h 2222194"/>
                <a:gd name="connsiteX23" fmla="*/ 1017228 w 1202438"/>
                <a:gd name="connsiteY23" fmla="*/ 1919 h 2222194"/>
                <a:gd name="connsiteX0" fmla="*/ 1014601 w 1199811"/>
                <a:gd name="connsiteY0" fmla="*/ 1919 h 2222194"/>
                <a:gd name="connsiteX1" fmla="*/ 838727 w 1199811"/>
                <a:gd name="connsiteY1" fmla="*/ 50169 h 2222194"/>
                <a:gd name="connsiteX2" fmla="*/ 1188813 w 1199811"/>
                <a:gd name="connsiteY2" fmla="*/ 567459 h 2222194"/>
                <a:gd name="connsiteX3" fmla="*/ 922333 w 1199811"/>
                <a:gd name="connsiteY3" fmla="*/ 692862 h 2222194"/>
                <a:gd name="connsiteX4" fmla="*/ 807379 w 1199811"/>
                <a:gd name="connsiteY4" fmla="*/ 321878 h 2222194"/>
                <a:gd name="connsiteX5" fmla="*/ 572248 w 1199811"/>
                <a:gd name="connsiteY5" fmla="*/ 379354 h 2222194"/>
                <a:gd name="connsiteX6" fmla="*/ 645400 w 1199811"/>
                <a:gd name="connsiteY6" fmla="*/ 739888 h 2222194"/>
                <a:gd name="connsiteX7" fmla="*/ 702876 w 1199811"/>
                <a:gd name="connsiteY7" fmla="*/ 933219 h 2222194"/>
                <a:gd name="connsiteX8" fmla="*/ 760353 w 1199811"/>
                <a:gd name="connsiteY8" fmla="*/ 1246727 h 2222194"/>
                <a:gd name="connsiteX9" fmla="*/ 108 w 1199811"/>
                <a:gd name="connsiteY9" fmla="*/ 1173455 h 2222194"/>
                <a:gd name="connsiteX10" fmla="*/ 284863 w 1199811"/>
                <a:gd name="connsiteY10" fmla="*/ 1413932 h 2222194"/>
                <a:gd name="connsiteX11" fmla="*/ 410227 w 1199811"/>
                <a:gd name="connsiteY11" fmla="*/ 2222194 h 2222194"/>
                <a:gd name="connsiteX12" fmla="*/ 479440 w 1199811"/>
                <a:gd name="connsiteY12" fmla="*/ 1498435 h 2222194"/>
                <a:gd name="connsiteX13" fmla="*/ 952064 w 1199811"/>
                <a:gd name="connsiteY13" fmla="*/ 1377007 h 2222194"/>
                <a:gd name="connsiteX14" fmla="*/ 1006515 w 1199811"/>
                <a:gd name="connsiteY14" fmla="*/ 1189141 h 2222194"/>
                <a:gd name="connsiteX15" fmla="*/ 958132 w 1199811"/>
                <a:gd name="connsiteY15" fmla="*/ 1084732 h 2222194"/>
                <a:gd name="connsiteX16" fmla="*/ 1028792 w 1199811"/>
                <a:gd name="connsiteY16" fmla="*/ 1029889 h 2222194"/>
                <a:gd name="connsiteX17" fmla="*/ 1001898 w 1199811"/>
                <a:gd name="connsiteY17" fmla="*/ 911628 h 2222194"/>
                <a:gd name="connsiteX18" fmla="*/ 1055686 w 1199811"/>
                <a:gd name="connsiteY18" fmla="*/ 823700 h 2222194"/>
                <a:gd name="connsiteX19" fmla="*/ 998999 w 1199811"/>
                <a:gd name="connsiteY19" fmla="*/ 691736 h 2222194"/>
                <a:gd name="connsiteX20" fmla="*/ 1157821 w 1199811"/>
                <a:gd name="connsiteY20" fmla="*/ 646677 h 2222194"/>
                <a:gd name="connsiteX21" fmla="*/ 1181192 w 1199811"/>
                <a:gd name="connsiteY21" fmla="*/ 509936 h 2222194"/>
                <a:gd name="connsiteX22" fmla="*/ 943761 w 1199811"/>
                <a:gd name="connsiteY22" fmla="*/ 121948 h 2222194"/>
                <a:gd name="connsiteX23" fmla="*/ 1014601 w 1199811"/>
                <a:gd name="connsiteY23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07378 w 1199810"/>
                <a:gd name="connsiteY4" fmla="*/ 321878 h 2222194"/>
                <a:gd name="connsiteX5" fmla="*/ 572247 w 1199810"/>
                <a:gd name="connsiteY5" fmla="*/ 379354 h 2222194"/>
                <a:gd name="connsiteX6" fmla="*/ 645399 w 1199810"/>
                <a:gd name="connsiteY6" fmla="*/ 739888 h 2222194"/>
                <a:gd name="connsiteX7" fmla="*/ 702875 w 1199810"/>
                <a:gd name="connsiteY7" fmla="*/ 933219 h 2222194"/>
                <a:gd name="connsiteX8" fmla="*/ 768235 w 1199810"/>
                <a:gd name="connsiteY8" fmla="*/ 1273003 h 2222194"/>
                <a:gd name="connsiteX9" fmla="*/ 107 w 1199810"/>
                <a:gd name="connsiteY9" fmla="*/ 1173455 h 2222194"/>
                <a:gd name="connsiteX10" fmla="*/ 284862 w 1199810"/>
                <a:gd name="connsiteY10" fmla="*/ 1413932 h 2222194"/>
                <a:gd name="connsiteX11" fmla="*/ 410226 w 1199810"/>
                <a:gd name="connsiteY11" fmla="*/ 2222194 h 2222194"/>
                <a:gd name="connsiteX12" fmla="*/ 479439 w 1199810"/>
                <a:gd name="connsiteY12" fmla="*/ 1498435 h 2222194"/>
                <a:gd name="connsiteX13" fmla="*/ 952063 w 1199810"/>
                <a:gd name="connsiteY13" fmla="*/ 1377007 h 2222194"/>
                <a:gd name="connsiteX14" fmla="*/ 1006514 w 1199810"/>
                <a:gd name="connsiteY14" fmla="*/ 1189141 h 2222194"/>
                <a:gd name="connsiteX15" fmla="*/ 958131 w 1199810"/>
                <a:gd name="connsiteY15" fmla="*/ 1084732 h 2222194"/>
                <a:gd name="connsiteX16" fmla="*/ 1028791 w 1199810"/>
                <a:gd name="connsiteY16" fmla="*/ 1029889 h 2222194"/>
                <a:gd name="connsiteX17" fmla="*/ 1001897 w 1199810"/>
                <a:gd name="connsiteY17" fmla="*/ 911628 h 2222194"/>
                <a:gd name="connsiteX18" fmla="*/ 1055685 w 1199810"/>
                <a:gd name="connsiteY18" fmla="*/ 823700 h 2222194"/>
                <a:gd name="connsiteX19" fmla="*/ 998998 w 1199810"/>
                <a:gd name="connsiteY19" fmla="*/ 691736 h 2222194"/>
                <a:gd name="connsiteX20" fmla="*/ 1157820 w 1199810"/>
                <a:gd name="connsiteY20" fmla="*/ 646677 h 2222194"/>
                <a:gd name="connsiteX21" fmla="*/ 1181191 w 1199810"/>
                <a:gd name="connsiteY21" fmla="*/ 509936 h 2222194"/>
                <a:gd name="connsiteX22" fmla="*/ 943760 w 1199810"/>
                <a:gd name="connsiteY22" fmla="*/ 121948 h 2222194"/>
                <a:gd name="connsiteX23" fmla="*/ 1014600 w 1199810"/>
                <a:gd name="connsiteY23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07378 w 1199810"/>
                <a:gd name="connsiteY4" fmla="*/ 321878 h 2222194"/>
                <a:gd name="connsiteX5" fmla="*/ 572247 w 1199810"/>
                <a:gd name="connsiteY5" fmla="*/ 379354 h 2222194"/>
                <a:gd name="connsiteX6" fmla="*/ 645399 w 1199810"/>
                <a:gd name="connsiteY6" fmla="*/ 739888 h 2222194"/>
                <a:gd name="connsiteX7" fmla="*/ 702875 w 1199810"/>
                <a:gd name="connsiteY7" fmla="*/ 933219 h 2222194"/>
                <a:gd name="connsiteX8" fmla="*/ 768235 w 1199810"/>
                <a:gd name="connsiteY8" fmla="*/ 1273003 h 2222194"/>
                <a:gd name="connsiteX9" fmla="*/ 107 w 1199810"/>
                <a:gd name="connsiteY9" fmla="*/ 1173455 h 2222194"/>
                <a:gd name="connsiteX10" fmla="*/ 284862 w 1199810"/>
                <a:gd name="connsiteY10" fmla="*/ 1413932 h 2222194"/>
                <a:gd name="connsiteX11" fmla="*/ 410226 w 1199810"/>
                <a:gd name="connsiteY11" fmla="*/ 2222194 h 2222194"/>
                <a:gd name="connsiteX12" fmla="*/ 479439 w 1199810"/>
                <a:gd name="connsiteY12" fmla="*/ 1498435 h 2222194"/>
                <a:gd name="connsiteX13" fmla="*/ 952063 w 1199810"/>
                <a:gd name="connsiteY13" fmla="*/ 1377007 h 2222194"/>
                <a:gd name="connsiteX14" fmla="*/ 1006514 w 1199810"/>
                <a:gd name="connsiteY14" fmla="*/ 1189141 h 2222194"/>
                <a:gd name="connsiteX15" fmla="*/ 958131 w 1199810"/>
                <a:gd name="connsiteY15" fmla="*/ 1084732 h 2222194"/>
                <a:gd name="connsiteX16" fmla="*/ 1028791 w 1199810"/>
                <a:gd name="connsiteY16" fmla="*/ 1029889 h 2222194"/>
                <a:gd name="connsiteX17" fmla="*/ 1001897 w 1199810"/>
                <a:gd name="connsiteY17" fmla="*/ 911628 h 2222194"/>
                <a:gd name="connsiteX18" fmla="*/ 1055685 w 1199810"/>
                <a:gd name="connsiteY18" fmla="*/ 823700 h 2222194"/>
                <a:gd name="connsiteX19" fmla="*/ 998998 w 1199810"/>
                <a:gd name="connsiteY19" fmla="*/ 691736 h 2222194"/>
                <a:gd name="connsiteX20" fmla="*/ 1157820 w 1199810"/>
                <a:gd name="connsiteY20" fmla="*/ 646677 h 2222194"/>
                <a:gd name="connsiteX21" fmla="*/ 1181191 w 1199810"/>
                <a:gd name="connsiteY21" fmla="*/ 509936 h 2222194"/>
                <a:gd name="connsiteX22" fmla="*/ 943760 w 1199810"/>
                <a:gd name="connsiteY22" fmla="*/ 121948 h 2222194"/>
                <a:gd name="connsiteX23" fmla="*/ 1014600 w 1199810"/>
                <a:gd name="connsiteY23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07378 w 1199810"/>
                <a:gd name="connsiteY4" fmla="*/ 321878 h 2222194"/>
                <a:gd name="connsiteX5" fmla="*/ 572247 w 1199810"/>
                <a:gd name="connsiteY5" fmla="*/ 379354 h 2222194"/>
                <a:gd name="connsiteX6" fmla="*/ 645399 w 1199810"/>
                <a:gd name="connsiteY6" fmla="*/ 739888 h 2222194"/>
                <a:gd name="connsiteX7" fmla="*/ 702875 w 1199810"/>
                <a:gd name="connsiteY7" fmla="*/ 933219 h 2222194"/>
                <a:gd name="connsiteX8" fmla="*/ 757724 w 1199810"/>
                <a:gd name="connsiteY8" fmla="*/ 1251983 h 2222194"/>
                <a:gd name="connsiteX9" fmla="*/ 107 w 1199810"/>
                <a:gd name="connsiteY9" fmla="*/ 1173455 h 2222194"/>
                <a:gd name="connsiteX10" fmla="*/ 284862 w 1199810"/>
                <a:gd name="connsiteY10" fmla="*/ 1413932 h 2222194"/>
                <a:gd name="connsiteX11" fmla="*/ 410226 w 1199810"/>
                <a:gd name="connsiteY11" fmla="*/ 2222194 h 2222194"/>
                <a:gd name="connsiteX12" fmla="*/ 479439 w 1199810"/>
                <a:gd name="connsiteY12" fmla="*/ 1498435 h 2222194"/>
                <a:gd name="connsiteX13" fmla="*/ 952063 w 1199810"/>
                <a:gd name="connsiteY13" fmla="*/ 1377007 h 2222194"/>
                <a:gd name="connsiteX14" fmla="*/ 1006514 w 1199810"/>
                <a:gd name="connsiteY14" fmla="*/ 1189141 h 2222194"/>
                <a:gd name="connsiteX15" fmla="*/ 958131 w 1199810"/>
                <a:gd name="connsiteY15" fmla="*/ 1084732 h 2222194"/>
                <a:gd name="connsiteX16" fmla="*/ 1028791 w 1199810"/>
                <a:gd name="connsiteY16" fmla="*/ 1029889 h 2222194"/>
                <a:gd name="connsiteX17" fmla="*/ 1001897 w 1199810"/>
                <a:gd name="connsiteY17" fmla="*/ 911628 h 2222194"/>
                <a:gd name="connsiteX18" fmla="*/ 1055685 w 1199810"/>
                <a:gd name="connsiteY18" fmla="*/ 823700 h 2222194"/>
                <a:gd name="connsiteX19" fmla="*/ 998998 w 1199810"/>
                <a:gd name="connsiteY19" fmla="*/ 691736 h 2222194"/>
                <a:gd name="connsiteX20" fmla="*/ 1157820 w 1199810"/>
                <a:gd name="connsiteY20" fmla="*/ 646677 h 2222194"/>
                <a:gd name="connsiteX21" fmla="*/ 1181191 w 1199810"/>
                <a:gd name="connsiteY21" fmla="*/ 509936 h 2222194"/>
                <a:gd name="connsiteX22" fmla="*/ 943760 w 1199810"/>
                <a:gd name="connsiteY22" fmla="*/ 121948 h 2222194"/>
                <a:gd name="connsiteX23" fmla="*/ 1014600 w 1199810"/>
                <a:gd name="connsiteY23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07378 w 1199810"/>
                <a:gd name="connsiteY4" fmla="*/ 321878 h 2222194"/>
                <a:gd name="connsiteX5" fmla="*/ 743775 w 1199810"/>
                <a:gd name="connsiteY5" fmla="*/ 326471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07378 w 1199810"/>
                <a:gd name="connsiteY4" fmla="*/ 321878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92862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63959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63959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63959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22332 w 1199810"/>
                <a:gd name="connsiteY3" fmla="*/ 663959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32843 w 1199810"/>
                <a:gd name="connsiteY3" fmla="*/ 661331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32843 w 1199810"/>
                <a:gd name="connsiteY3" fmla="*/ 661331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32843 w 1199810"/>
                <a:gd name="connsiteY3" fmla="*/ 661331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919 h 2222194"/>
                <a:gd name="connsiteX1" fmla="*/ 838726 w 1199810"/>
                <a:gd name="connsiteY1" fmla="*/ 50169 h 2222194"/>
                <a:gd name="connsiteX2" fmla="*/ 1188812 w 1199810"/>
                <a:gd name="connsiteY2" fmla="*/ 567459 h 2222194"/>
                <a:gd name="connsiteX3" fmla="*/ 932843 w 1199810"/>
                <a:gd name="connsiteY3" fmla="*/ 661331 h 2222194"/>
                <a:gd name="connsiteX4" fmla="*/ 875696 w 1199810"/>
                <a:gd name="connsiteY4" fmla="*/ 366547 h 2222194"/>
                <a:gd name="connsiteX5" fmla="*/ 743775 w 1199810"/>
                <a:gd name="connsiteY5" fmla="*/ 318588 h 2222194"/>
                <a:gd name="connsiteX6" fmla="*/ 572247 w 1199810"/>
                <a:gd name="connsiteY6" fmla="*/ 379354 h 2222194"/>
                <a:gd name="connsiteX7" fmla="*/ 645399 w 1199810"/>
                <a:gd name="connsiteY7" fmla="*/ 739888 h 2222194"/>
                <a:gd name="connsiteX8" fmla="*/ 702875 w 1199810"/>
                <a:gd name="connsiteY8" fmla="*/ 933219 h 2222194"/>
                <a:gd name="connsiteX9" fmla="*/ 757724 w 1199810"/>
                <a:gd name="connsiteY9" fmla="*/ 1251983 h 2222194"/>
                <a:gd name="connsiteX10" fmla="*/ 107 w 1199810"/>
                <a:gd name="connsiteY10" fmla="*/ 1173455 h 2222194"/>
                <a:gd name="connsiteX11" fmla="*/ 284862 w 1199810"/>
                <a:gd name="connsiteY11" fmla="*/ 1413932 h 2222194"/>
                <a:gd name="connsiteX12" fmla="*/ 410226 w 1199810"/>
                <a:gd name="connsiteY12" fmla="*/ 2222194 h 2222194"/>
                <a:gd name="connsiteX13" fmla="*/ 479439 w 1199810"/>
                <a:gd name="connsiteY13" fmla="*/ 1498435 h 2222194"/>
                <a:gd name="connsiteX14" fmla="*/ 952063 w 1199810"/>
                <a:gd name="connsiteY14" fmla="*/ 1377007 h 2222194"/>
                <a:gd name="connsiteX15" fmla="*/ 1006514 w 1199810"/>
                <a:gd name="connsiteY15" fmla="*/ 1189141 h 2222194"/>
                <a:gd name="connsiteX16" fmla="*/ 958131 w 1199810"/>
                <a:gd name="connsiteY16" fmla="*/ 1084732 h 2222194"/>
                <a:gd name="connsiteX17" fmla="*/ 1028791 w 1199810"/>
                <a:gd name="connsiteY17" fmla="*/ 1029889 h 2222194"/>
                <a:gd name="connsiteX18" fmla="*/ 1001897 w 1199810"/>
                <a:gd name="connsiteY18" fmla="*/ 911628 h 2222194"/>
                <a:gd name="connsiteX19" fmla="*/ 1055685 w 1199810"/>
                <a:gd name="connsiteY19" fmla="*/ 823700 h 2222194"/>
                <a:gd name="connsiteX20" fmla="*/ 998998 w 1199810"/>
                <a:gd name="connsiteY20" fmla="*/ 691736 h 2222194"/>
                <a:gd name="connsiteX21" fmla="*/ 1157820 w 1199810"/>
                <a:gd name="connsiteY21" fmla="*/ 646677 h 2222194"/>
                <a:gd name="connsiteX22" fmla="*/ 1181191 w 1199810"/>
                <a:gd name="connsiteY22" fmla="*/ 509936 h 2222194"/>
                <a:gd name="connsiteX23" fmla="*/ 943760 w 1199810"/>
                <a:gd name="connsiteY23" fmla="*/ 121948 h 2222194"/>
                <a:gd name="connsiteX24" fmla="*/ 1014600 w 1199810"/>
                <a:gd name="connsiteY24" fmla="*/ 1919 h 2222194"/>
                <a:gd name="connsiteX0" fmla="*/ 1014600 w 1199810"/>
                <a:gd name="connsiteY0" fmla="*/ 1398 h 2221673"/>
                <a:gd name="connsiteX1" fmla="*/ 828216 w 1199810"/>
                <a:gd name="connsiteY1" fmla="*/ 70669 h 2221673"/>
                <a:gd name="connsiteX2" fmla="*/ 1188812 w 1199810"/>
                <a:gd name="connsiteY2" fmla="*/ 566938 h 2221673"/>
                <a:gd name="connsiteX3" fmla="*/ 932843 w 1199810"/>
                <a:gd name="connsiteY3" fmla="*/ 660810 h 2221673"/>
                <a:gd name="connsiteX4" fmla="*/ 875696 w 1199810"/>
                <a:gd name="connsiteY4" fmla="*/ 366026 h 2221673"/>
                <a:gd name="connsiteX5" fmla="*/ 743775 w 1199810"/>
                <a:gd name="connsiteY5" fmla="*/ 318067 h 2221673"/>
                <a:gd name="connsiteX6" fmla="*/ 572247 w 1199810"/>
                <a:gd name="connsiteY6" fmla="*/ 378833 h 2221673"/>
                <a:gd name="connsiteX7" fmla="*/ 645399 w 1199810"/>
                <a:gd name="connsiteY7" fmla="*/ 739367 h 2221673"/>
                <a:gd name="connsiteX8" fmla="*/ 702875 w 1199810"/>
                <a:gd name="connsiteY8" fmla="*/ 932698 h 2221673"/>
                <a:gd name="connsiteX9" fmla="*/ 757724 w 1199810"/>
                <a:gd name="connsiteY9" fmla="*/ 1251462 h 2221673"/>
                <a:gd name="connsiteX10" fmla="*/ 107 w 1199810"/>
                <a:gd name="connsiteY10" fmla="*/ 1172934 h 2221673"/>
                <a:gd name="connsiteX11" fmla="*/ 284862 w 1199810"/>
                <a:gd name="connsiteY11" fmla="*/ 1413411 h 2221673"/>
                <a:gd name="connsiteX12" fmla="*/ 410226 w 1199810"/>
                <a:gd name="connsiteY12" fmla="*/ 2221673 h 2221673"/>
                <a:gd name="connsiteX13" fmla="*/ 479439 w 1199810"/>
                <a:gd name="connsiteY13" fmla="*/ 1497914 h 2221673"/>
                <a:gd name="connsiteX14" fmla="*/ 952063 w 1199810"/>
                <a:gd name="connsiteY14" fmla="*/ 1376486 h 2221673"/>
                <a:gd name="connsiteX15" fmla="*/ 1006514 w 1199810"/>
                <a:gd name="connsiteY15" fmla="*/ 1188620 h 2221673"/>
                <a:gd name="connsiteX16" fmla="*/ 958131 w 1199810"/>
                <a:gd name="connsiteY16" fmla="*/ 1084211 h 2221673"/>
                <a:gd name="connsiteX17" fmla="*/ 1028791 w 1199810"/>
                <a:gd name="connsiteY17" fmla="*/ 1029368 h 2221673"/>
                <a:gd name="connsiteX18" fmla="*/ 1001897 w 1199810"/>
                <a:gd name="connsiteY18" fmla="*/ 911107 h 2221673"/>
                <a:gd name="connsiteX19" fmla="*/ 1055685 w 1199810"/>
                <a:gd name="connsiteY19" fmla="*/ 823179 h 2221673"/>
                <a:gd name="connsiteX20" fmla="*/ 998998 w 1199810"/>
                <a:gd name="connsiteY20" fmla="*/ 691215 h 2221673"/>
                <a:gd name="connsiteX21" fmla="*/ 1157820 w 1199810"/>
                <a:gd name="connsiteY21" fmla="*/ 646156 h 2221673"/>
                <a:gd name="connsiteX22" fmla="*/ 1181191 w 1199810"/>
                <a:gd name="connsiteY22" fmla="*/ 509415 h 2221673"/>
                <a:gd name="connsiteX23" fmla="*/ 943760 w 1199810"/>
                <a:gd name="connsiteY23" fmla="*/ 121427 h 2221673"/>
                <a:gd name="connsiteX24" fmla="*/ 1014600 w 1199810"/>
                <a:gd name="connsiteY24" fmla="*/ 1398 h 2221673"/>
                <a:gd name="connsiteX0" fmla="*/ 1014600 w 1199810"/>
                <a:gd name="connsiteY0" fmla="*/ 2353 h 2222628"/>
                <a:gd name="connsiteX1" fmla="*/ 841354 w 1199810"/>
                <a:gd name="connsiteY1" fmla="*/ 40092 h 2222628"/>
                <a:gd name="connsiteX2" fmla="*/ 1188812 w 1199810"/>
                <a:gd name="connsiteY2" fmla="*/ 567893 h 2222628"/>
                <a:gd name="connsiteX3" fmla="*/ 932843 w 1199810"/>
                <a:gd name="connsiteY3" fmla="*/ 661765 h 2222628"/>
                <a:gd name="connsiteX4" fmla="*/ 875696 w 1199810"/>
                <a:gd name="connsiteY4" fmla="*/ 366981 h 2222628"/>
                <a:gd name="connsiteX5" fmla="*/ 743775 w 1199810"/>
                <a:gd name="connsiteY5" fmla="*/ 319022 h 2222628"/>
                <a:gd name="connsiteX6" fmla="*/ 572247 w 1199810"/>
                <a:gd name="connsiteY6" fmla="*/ 379788 h 2222628"/>
                <a:gd name="connsiteX7" fmla="*/ 645399 w 1199810"/>
                <a:gd name="connsiteY7" fmla="*/ 740322 h 2222628"/>
                <a:gd name="connsiteX8" fmla="*/ 702875 w 1199810"/>
                <a:gd name="connsiteY8" fmla="*/ 933653 h 2222628"/>
                <a:gd name="connsiteX9" fmla="*/ 757724 w 1199810"/>
                <a:gd name="connsiteY9" fmla="*/ 1252417 h 2222628"/>
                <a:gd name="connsiteX10" fmla="*/ 107 w 1199810"/>
                <a:gd name="connsiteY10" fmla="*/ 1173889 h 2222628"/>
                <a:gd name="connsiteX11" fmla="*/ 284862 w 1199810"/>
                <a:gd name="connsiteY11" fmla="*/ 1414366 h 2222628"/>
                <a:gd name="connsiteX12" fmla="*/ 410226 w 1199810"/>
                <a:gd name="connsiteY12" fmla="*/ 2222628 h 2222628"/>
                <a:gd name="connsiteX13" fmla="*/ 479439 w 1199810"/>
                <a:gd name="connsiteY13" fmla="*/ 1498869 h 2222628"/>
                <a:gd name="connsiteX14" fmla="*/ 952063 w 1199810"/>
                <a:gd name="connsiteY14" fmla="*/ 1377441 h 2222628"/>
                <a:gd name="connsiteX15" fmla="*/ 1006514 w 1199810"/>
                <a:gd name="connsiteY15" fmla="*/ 1189575 h 2222628"/>
                <a:gd name="connsiteX16" fmla="*/ 958131 w 1199810"/>
                <a:gd name="connsiteY16" fmla="*/ 1085166 h 2222628"/>
                <a:gd name="connsiteX17" fmla="*/ 1028791 w 1199810"/>
                <a:gd name="connsiteY17" fmla="*/ 1030323 h 2222628"/>
                <a:gd name="connsiteX18" fmla="*/ 1001897 w 1199810"/>
                <a:gd name="connsiteY18" fmla="*/ 912062 h 2222628"/>
                <a:gd name="connsiteX19" fmla="*/ 1055685 w 1199810"/>
                <a:gd name="connsiteY19" fmla="*/ 824134 h 2222628"/>
                <a:gd name="connsiteX20" fmla="*/ 998998 w 1199810"/>
                <a:gd name="connsiteY20" fmla="*/ 692170 h 2222628"/>
                <a:gd name="connsiteX21" fmla="*/ 1157820 w 1199810"/>
                <a:gd name="connsiteY21" fmla="*/ 647111 h 2222628"/>
                <a:gd name="connsiteX22" fmla="*/ 1181191 w 1199810"/>
                <a:gd name="connsiteY22" fmla="*/ 510370 h 2222628"/>
                <a:gd name="connsiteX23" fmla="*/ 943760 w 1199810"/>
                <a:gd name="connsiteY23" fmla="*/ 122382 h 2222628"/>
                <a:gd name="connsiteX24" fmla="*/ 1014600 w 1199810"/>
                <a:gd name="connsiteY24" fmla="*/ 2353 h 2222628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1188812 w 1199810"/>
                <a:gd name="connsiteY2" fmla="*/ 569500 h 2224235"/>
                <a:gd name="connsiteX3" fmla="*/ 932843 w 1199810"/>
                <a:gd name="connsiteY3" fmla="*/ 663372 h 2224235"/>
                <a:gd name="connsiteX4" fmla="*/ 875696 w 1199810"/>
                <a:gd name="connsiteY4" fmla="*/ 368588 h 2224235"/>
                <a:gd name="connsiteX5" fmla="*/ 743775 w 1199810"/>
                <a:gd name="connsiteY5" fmla="*/ 320629 h 2224235"/>
                <a:gd name="connsiteX6" fmla="*/ 572247 w 1199810"/>
                <a:gd name="connsiteY6" fmla="*/ 381395 h 2224235"/>
                <a:gd name="connsiteX7" fmla="*/ 645399 w 1199810"/>
                <a:gd name="connsiteY7" fmla="*/ 741929 h 2224235"/>
                <a:gd name="connsiteX8" fmla="*/ 702875 w 1199810"/>
                <a:gd name="connsiteY8" fmla="*/ 935260 h 2224235"/>
                <a:gd name="connsiteX9" fmla="*/ 757724 w 1199810"/>
                <a:gd name="connsiteY9" fmla="*/ 1254024 h 2224235"/>
                <a:gd name="connsiteX10" fmla="*/ 107 w 1199810"/>
                <a:gd name="connsiteY10" fmla="*/ 1175496 h 2224235"/>
                <a:gd name="connsiteX11" fmla="*/ 284862 w 1199810"/>
                <a:gd name="connsiteY11" fmla="*/ 1415973 h 2224235"/>
                <a:gd name="connsiteX12" fmla="*/ 410226 w 1199810"/>
                <a:gd name="connsiteY12" fmla="*/ 2224235 h 2224235"/>
                <a:gd name="connsiteX13" fmla="*/ 479439 w 1199810"/>
                <a:gd name="connsiteY13" fmla="*/ 1500476 h 2224235"/>
                <a:gd name="connsiteX14" fmla="*/ 952063 w 1199810"/>
                <a:gd name="connsiteY14" fmla="*/ 1379048 h 2224235"/>
                <a:gd name="connsiteX15" fmla="*/ 1006514 w 1199810"/>
                <a:gd name="connsiteY15" fmla="*/ 1191182 h 2224235"/>
                <a:gd name="connsiteX16" fmla="*/ 958131 w 1199810"/>
                <a:gd name="connsiteY16" fmla="*/ 1086773 h 2224235"/>
                <a:gd name="connsiteX17" fmla="*/ 1028791 w 1199810"/>
                <a:gd name="connsiteY17" fmla="*/ 1031930 h 2224235"/>
                <a:gd name="connsiteX18" fmla="*/ 1001897 w 1199810"/>
                <a:gd name="connsiteY18" fmla="*/ 913669 h 2224235"/>
                <a:gd name="connsiteX19" fmla="*/ 1055685 w 1199810"/>
                <a:gd name="connsiteY19" fmla="*/ 825741 h 2224235"/>
                <a:gd name="connsiteX20" fmla="*/ 998998 w 1199810"/>
                <a:gd name="connsiteY20" fmla="*/ 693777 h 2224235"/>
                <a:gd name="connsiteX21" fmla="*/ 1157820 w 1199810"/>
                <a:gd name="connsiteY21" fmla="*/ 648718 h 2224235"/>
                <a:gd name="connsiteX22" fmla="*/ 1181191 w 1199810"/>
                <a:gd name="connsiteY22" fmla="*/ 511977 h 2224235"/>
                <a:gd name="connsiteX23" fmla="*/ 943760 w 1199810"/>
                <a:gd name="connsiteY23" fmla="*/ 123989 h 2224235"/>
                <a:gd name="connsiteX24" fmla="*/ 1014600 w 1199810"/>
                <a:gd name="connsiteY24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1188812 w 1199810"/>
                <a:gd name="connsiteY2" fmla="*/ 569500 h 2224235"/>
                <a:gd name="connsiteX3" fmla="*/ 932843 w 1199810"/>
                <a:gd name="connsiteY3" fmla="*/ 663372 h 2224235"/>
                <a:gd name="connsiteX4" fmla="*/ 875696 w 1199810"/>
                <a:gd name="connsiteY4" fmla="*/ 368588 h 2224235"/>
                <a:gd name="connsiteX5" fmla="*/ 743775 w 1199810"/>
                <a:gd name="connsiteY5" fmla="*/ 320629 h 2224235"/>
                <a:gd name="connsiteX6" fmla="*/ 572247 w 1199810"/>
                <a:gd name="connsiteY6" fmla="*/ 381395 h 2224235"/>
                <a:gd name="connsiteX7" fmla="*/ 645399 w 1199810"/>
                <a:gd name="connsiteY7" fmla="*/ 741929 h 2224235"/>
                <a:gd name="connsiteX8" fmla="*/ 702875 w 1199810"/>
                <a:gd name="connsiteY8" fmla="*/ 935260 h 2224235"/>
                <a:gd name="connsiteX9" fmla="*/ 757724 w 1199810"/>
                <a:gd name="connsiteY9" fmla="*/ 1254024 h 2224235"/>
                <a:gd name="connsiteX10" fmla="*/ 107 w 1199810"/>
                <a:gd name="connsiteY10" fmla="*/ 1175496 h 2224235"/>
                <a:gd name="connsiteX11" fmla="*/ 284862 w 1199810"/>
                <a:gd name="connsiteY11" fmla="*/ 1415973 h 2224235"/>
                <a:gd name="connsiteX12" fmla="*/ 410226 w 1199810"/>
                <a:gd name="connsiteY12" fmla="*/ 2224235 h 2224235"/>
                <a:gd name="connsiteX13" fmla="*/ 479439 w 1199810"/>
                <a:gd name="connsiteY13" fmla="*/ 1500476 h 2224235"/>
                <a:gd name="connsiteX14" fmla="*/ 952063 w 1199810"/>
                <a:gd name="connsiteY14" fmla="*/ 1379048 h 2224235"/>
                <a:gd name="connsiteX15" fmla="*/ 1006514 w 1199810"/>
                <a:gd name="connsiteY15" fmla="*/ 1191182 h 2224235"/>
                <a:gd name="connsiteX16" fmla="*/ 958131 w 1199810"/>
                <a:gd name="connsiteY16" fmla="*/ 1086773 h 2224235"/>
                <a:gd name="connsiteX17" fmla="*/ 1028791 w 1199810"/>
                <a:gd name="connsiteY17" fmla="*/ 1031930 h 2224235"/>
                <a:gd name="connsiteX18" fmla="*/ 1001897 w 1199810"/>
                <a:gd name="connsiteY18" fmla="*/ 913669 h 2224235"/>
                <a:gd name="connsiteX19" fmla="*/ 1055685 w 1199810"/>
                <a:gd name="connsiteY19" fmla="*/ 825741 h 2224235"/>
                <a:gd name="connsiteX20" fmla="*/ 998998 w 1199810"/>
                <a:gd name="connsiteY20" fmla="*/ 693777 h 2224235"/>
                <a:gd name="connsiteX21" fmla="*/ 1157820 w 1199810"/>
                <a:gd name="connsiteY21" fmla="*/ 648718 h 2224235"/>
                <a:gd name="connsiteX22" fmla="*/ 1181191 w 1199810"/>
                <a:gd name="connsiteY22" fmla="*/ 511977 h 2224235"/>
                <a:gd name="connsiteX23" fmla="*/ 943760 w 1199810"/>
                <a:gd name="connsiteY23" fmla="*/ 123989 h 2224235"/>
                <a:gd name="connsiteX24" fmla="*/ 1014600 w 1199810"/>
                <a:gd name="connsiteY24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77782 w 1199810"/>
                <a:gd name="connsiteY2" fmla="*/ 162975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85664 w 1199810"/>
                <a:gd name="connsiteY2" fmla="*/ 102540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69898 w 1199810"/>
                <a:gd name="connsiteY2" fmla="*/ 131444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69898 w 1199810"/>
                <a:gd name="connsiteY2" fmla="*/ 131444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96174 w 1199810"/>
                <a:gd name="connsiteY2" fmla="*/ 115678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96174 w 1199810"/>
                <a:gd name="connsiteY2" fmla="*/ 115678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896174 w 1199810"/>
                <a:gd name="connsiteY2" fmla="*/ 115678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914567 w 1199810"/>
                <a:gd name="connsiteY2" fmla="*/ 120933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914567 w 1199810"/>
                <a:gd name="connsiteY2" fmla="*/ 120933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3960 h 2224235"/>
                <a:gd name="connsiteX1" fmla="*/ 841354 w 1199810"/>
                <a:gd name="connsiteY1" fmla="*/ 41699 h 2224235"/>
                <a:gd name="connsiteX2" fmla="*/ 914567 w 1199810"/>
                <a:gd name="connsiteY2" fmla="*/ 120933 h 2224235"/>
                <a:gd name="connsiteX3" fmla="*/ 1188812 w 1199810"/>
                <a:gd name="connsiteY3" fmla="*/ 569500 h 2224235"/>
                <a:gd name="connsiteX4" fmla="*/ 932843 w 1199810"/>
                <a:gd name="connsiteY4" fmla="*/ 663372 h 2224235"/>
                <a:gd name="connsiteX5" fmla="*/ 875696 w 1199810"/>
                <a:gd name="connsiteY5" fmla="*/ 368588 h 2224235"/>
                <a:gd name="connsiteX6" fmla="*/ 743775 w 1199810"/>
                <a:gd name="connsiteY6" fmla="*/ 320629 h 2224235"/>
                <a:gd name="connsiteX7" fmla="*/ 572247 w 1199810"/>
                <a:gd name="connsiteY7" fmla="*/ 381395 h 2224235"/>
                <a:gd name="connsiteX8" fmla="*/ 645399 w 1199810"/>
                <a:gd name="connsiteY8" fmla="*/ 741929 h 2224235"/>
                <a:gd name="connsiteX9" fmla="*/ 702875 w 1199810"/>
                <a:gd name="connsiteY9" fmla="*/ 935260 h 2224235"/>
                <a:gd name="connsiteX10" fmla="*/ 757724 w 1199810"/>
                <a:gd name="connsiteY10" fmla="*/ 1254024 h 2224235"/>
                <a:gd name="connsiteX11" fmla="*/ 107 w 1199810"/>
                <a:gd name="connsiteY11" fmla="*/ 1175496 h 2224235"/>
                <a:gd name="connsiteX12" fmla="*/ 284862 w 1199810"/>
                <a:gd name="connsiteY12" fmla="*/ 1415973 h 2224235"/>
                <a:gd name="connsiteX13" fmla="*/ 410226 w 1199810"/>
                <a:gd name="connsiteY13" fmla="*/ 2224235 h 2224235"/>
                <a:gd name="connsiteX14" fmla="*/ 479439 w 1199810"/>
                <a:gd name="connsiteY14" fmla="*/ 1500476 h 2224235"/>
                <a:gd name="connsiteX15" fmla="*/ 952063 w 1199810"/>
                <a:gd name="connsiteY15" fmla="*/ 1379048 h 2224235"/>
                <a:gd name="connsiteX16" fmla="*/ 1006514 w 1199810"/>
                <a:gd name="connsiteY16" fmla="*/ 1191182 h 2224235"/>
                <a:gd name="connsiteX17" fmla="*/ 958131 w 1199810"/>
                <a:gd name="connsiteY17" fmla="*/ 1086773 h 2224235"/>
                <a:gd name="connsiteX18" fmla="*/ 1028791 w 1199810"/>
                <a:gd name="connsiteY18" fmla="*/ 1031930 h 2224235"/>
                <a:gd name="connsiteX19" fmla="*/ 1001897 w 1199810"/>
                <a:gd name="connsiteY19" fmla="*/ 913669 h 2224235"/>
                <a:gd name="connsiteX20" fmla="*/ 1055685 w 1199810"/>
                <a:gd name="connsiteY20" fmla="*/ 825741 h 2224235"/>
                <a:gd name="connsiteX21" fmla="*/ 998998 w 1199810"/>
                <a:gd name="connsiteY21" fmla="*/ 693777 h 2224235"/>
                <a:gd name="connsiteX22" fmla="*/ 1157820 w 1199810"/>
                <a:gd name="connsiteY22" fmla="*/ 648718 h 2224235"/>
                <a:gd name="connsiteX23" fmla="*/ 1181191 w 1199810"/>
                <a:gd name="connsiteY23" fmla="*/ 511977 h 2224235"/>
                <a:gd name="connsiteX24" fmla="*/ 943760 w 1199810"/>
                <a:gd name="connsiteY24" fmla="*/ 123989 h 2224235"/>
                <a:gd name="connsiteX25" fmla="*/ 1014600 w 1199810"/>
                <a:gd name="connsiteY25" fmla="*/ 3960 h 2224235"/>
                <a:gd name="connsiteX0" fmla="*/ 1014600 w 1199810"/>
                <a:gd name="connsiteY0" fmla="*/ 11385 h 2231660"/>
                <a:gd name="connsiteX1" fmla="*/ 949696 w 1199810"/>
                <a:gd name="connsiteY1" fmla="*/ 9225 h 2231660"/>
                <a:gd name="connsiteX2" fmla="*/ 841354 w 1199810"/>
                <a:gd name="connsiteY2" fmla="*/ 49124 h 2231660"/>
                <a:gd name="connsiteX3" fmla="*/ 914567 w 1199810"/>
                <a:gd name="connsiteY3" fmla="*/ 128358 h 2231660"/>
                <a:gd name="connsiteX4" fmla="*/ 1188812 w 1199810"/>
                <a:gd name="connsiteY4" fmla="*/ 576925 h 2231660"/>
                <a:gd name="connsiteX5" fmla="*/ 932843 w 1199810"/>
                <a:gd name="connsiteY5" fmla="*/ 670797 h 2231660"/>
                <a:gd name="connsiteX6" fmla="*/ 875696 w 1199810"/>
                <a:gd name="connsiteY6" fmla="*/ 376013 h 2231660"/>
                <a:gd name="connsiteX7" fmla="*/ 743775 w 1199810"/>
                <a:gd name="connsiteY7" fmla="*/ 328054 h 2231660"/>
                <a:gd name="connsiteX8" fmla="*/ 572247 w 1199810"/>
                <a:gd name="connsiteY8" fmla="*/ 388820 h 2231660"/>
                <a:gd name="connsiteX9" fmla="*/ 645399 w 1199810"/>
                <a:gd name="connsiteY9" fmla="*/ 749354 h 2231660"/>
                <a:gd name="connsiteX10" fmla="*/ 702875 w 1199810"/>
                <a:gd name="connsiteY10" fmla="*/ 942685 h 2231660"/>
                <a:gd name="connsiteX11" fmla="*/ 757724 w 1199810"/>
                <a:gd name="connsiteY11" fmla="*/ 1261449 h 2231660"/>
                <a:gd name="connsiteX12" fmla="*/ 107 w 1199810"/>
                <a:gd name="connsiteY12" fmla="*/ 1182921 h 2231660"/>
                <a:gd name="connsiteX13" fmla="*/ 284862 w 1199810"/>
                <a:gd name="connsiteY13" fmla="*/ 1423398 h 2231660"/>
                <a:gd name="connsiteX14" fmla="*/ 410226 w 1199810"/>
                <a:gd name="connsiteY14" fmla="*/ 2231660 h 2231660"/>
                <a:gd name="connsiteX15" fmla="*/ 479439 w 1199810"/>
                <a:gd name="connsiteY15" fmla="*/ 1507901 h 2231660"/>
                <a:gd name="connsiteX16" fmla="*/ 952063 w 1199810"/>
                <a:gd name="connsiteY16" fmla="*/ 1386473 h 2231660"/>
                <a:gd name="connsiteX17" fmla="*/ 1006514 w 1199810"/>
                <a:gd name="connsiteY17" fmla="*/ 1198607 h 2231660"/>
                <a:gd name="connsiteX18" fmla="*/ 958131 w 1199810"/>
                <a:gd name="connsiteY18" fmla="*/ 1094198 h 2231660"/>
                <a:gd name="connsiteX19" fmla="*/ 1028791 w 1199810"/>
                <a:gd name="connsiteY19" fmla="*/ 1039355 h 2231660"/>
                <a:gd name="connsiteX20" fmla="*/ 1001897 w 1199810"/>
                <a:gd name="connsiteY20" fmla="*/ 921094 h 2231660"/>
                <a:gd name="connsiteX21" fmla="*/ 1055685 w 1199810"/>
                <a:gd name="connsiteY21" fmla="*/ 833166 h 2231660"/>
                <a:gd name="connsiteX22" fmla="*/ 998998 w 1199810"/>
                <a:gd name="connsiteY22" fmla="*/ 701202 h 2231660"/>
                <a:gd name="connsiteX23" fmla="*/ 1157820 w 1199810"/>
                <a:gd name="connsiteY23" fmla="*/ 656143 h 2231660"/>
                <a:gd name="connsiteX24" fmla="*/ 1181191 w 1199810"/>
                <a:gd name="connsiteY24" fmla="*/ 519402 h 2231660"/>
                <a:gd name="connsiteX25" fmla="*/ 943760 w 1199810"/>
                <a:gd name="connsiteY25" fmla="*/ 131414 h 2231660"/>
                <a:gd name="connsiteX26" fmla="*/ 1014600 w 1199810"/>
                <a:gd name="connsiteY26" fmla="*/ 11385 h 2231660"/>
                <a:gd name="connsiteX0" fmla="*/ 1014600 w 1199810"/>
                <a:gd name="connsiteY0" fmla="*/ 4920 h 2225195"/>
                <a:gd name="connsiteX1" fmla="*/ 947375 w 1199810"/>
                <a:gd name="connsiteY1" fmla="*/ 39893 h 2225195"/>
                <a:gd name="connsiteX2" fmla="*/ 841354 w 1199810"/>
                <a:gd name="connsiteY2" fmla="*/ 42659 h 2225195"/>
                <a:gd name="connsiteX3" fmla="*/ 914567 w 1199810"/>
                <a:gd name="connsiteY3" fmla="*/ 121893 h 2225195"/>
                <a:gd name="connsiteX4" fmla="*/ 1188812 w 1199810"/>
                <a:gd name="connsiteY4" fmla="*/ 570460 h 2225195"/>
                <a:gd name="connsiteX5" fmla="*/ 932843 w 1199810"/>
                <a:gd name="connsiteY5" fmla="*/ 664332 h 2225195"/>
                <a:gd name="connsiteX6" fmla="*/ 875696 w 1199810"/>
                <a:gd name="connsiteY6" fmla="*/ 369548 h 2225195"/>
                <a:gd name="connsiteX7" fmla="*/ 743775 w 1199810"/>
                <a:gd name="connsiteY7" fmla="*/ 321589 h 2225195"/>
                <a:gd name="connsiteX8" fmla="*/ 572247 w 1199810"/>
                <a:gd name="connsiteY8" fmla="*/ 382355 h 2225195"/>
                <a:gd name="connsiteX9" fmla="*/ 645399 w 1199810"/>
                <a:gd name="connsiteY9" fmla="*/ 742889 h 2225195"/>
                <a:gd name="connsiteX10" fmla="*/ 702875 w 1199810"/>
                <a:gd name="connsiteY10" fmla="*/ 936220 h 2225195"/>
                <a:gd name="connsiteX11" fmla="*/ 757724 w 1199810"/>
                <a:gd name="connsiteY11" fmla="*/ 1254984 h 2225195"/>
                <a:gd name="connsiteX12" fmla="*/ 107 w 1199810"/>
                <a:gd name="connsiteY12" fmla="*/ 1176456 h 2225195"/>
                <a:gd name="connsiteX13" fmla="*/ 284862 w 1199810"/>
                <a:gd name="connsiteY13" fmla="*/ 1416933 h 2225195"/>
                <a:gd name="connsiteX14" fmla="*/ 410226 w 1199810"/>
                <a:gd name="connsiteY14" fmla="*/ 2225195 h 2225195"/>
                <a:gd name="connsiteX15" fmla="*/ 479439 w 1199810"/>
                <a:gd name="connsiteY15" fmla="*/ 1501436 h 2225195"/>
                <a:gd name="connsiteX16" fmla="*/ 952063 w 1199810"/>
                <a:gd name="connsiteY16" fmla="*/ 1380008 h 2225195"/>
                <a:gd name="connsiteX17" fmla="*/ 1006514 w 1199810"/>
                <a:gd name="connsiteY17" fmla="*/ 1192142 h 2225195"/>
                <a:gd name="connsiteX18" fmla="*/ 958131 w 1199810"/>
                <a:gd name="connsiteY18" fmla="*/ 1087733 h 2225195"/>
                <a:gd name="connsiteX19" fmla="*/ 1028791 w 1199810"/>
                <a:gd name="connsiteY19" fmla="*/ 1032890 h 2225195"/>
                <a:gd name="connsiteX20" fmla="*/ 1001897 w 1199810"/>
                <a:gd name="connsiteY20" fmla="*/ 914629 h 2225195"/>
                <a:gd name="connsiteX21" fmla="*/ 1055685 w 1199810"/>
                <a:gd name="connsiteY21" fmla="*/ 826701 h 2225195"/>
                <a:gd name="connsiteX22" fmla="*/ 998998 w 1199810"/>
                <a:gd name="connsiteY22" fmla="*/ 694737 h 2225195"/>
                <a:gd name="connsiteX23" fmla="*/ 1157820 w 1199810"/>
                <a:gd name="connsiteY23" fmla="*/ 649678 h 2225195"/>
                <a:gd name="connsiteX24" fmla="*/ 1181191 w 1199810"/>
                <a:gd name="connsiteY24" fmla="*/ 512937 h 2225195"/>
                <a:gd name="connsiteX25" fmla="*/ 943760 w 1199810"/>
                <a:gd name="connsiteY25" fmla="*/ 124949 h 2225195"/>
                <a:gd name="connsiteX26" fmla="*/ 1014600 w 1199810"/>
                <a:gd name="connsiteY26" fmla="*/ 4920 h 2225195"/>
                <a:gd name="connsiteX0" fmla="*/ 1005316 w 1199810"/>
                <a:gd name="connsiteY0" fmla="*/ 9204 h 2199309"/>
                <a:gd name="connsiteX1" fmla="*/ 947375 w 1199810"/>
                <a:gd name="connsiteY1" fmla="*/ 14007 h 2199309"/>
                <a:gd name="connsiteX2" fmla="*/ 841354 w 1199810"/>
                <a:gd name="connsiteY2" fmla="*/ 16773 h 2199309"/>
                <a:gd name="connsiteX3" fmla="*/ 914567 w 1199810"/>
                <a:gd name="connsiteY3" fmla="*/ 96007 h 2199309"/>
                <a:gd name="connsiteX4" fmla="*/ 1188812 w 1199810"/>
                <a:gd name="connsiteY4" fmla="*/ 544574 h 2199309"/>
                <a:gd name="connsiteX5" fmla="*/ 932843 w 1199810"/>
                <a:gd name="connsiteY5" fmla="*/ 638446 h 2199309"/>
                <a:gd name="connsiteX6" fmla="*/ 875696 w 1199810"/>
                <a:gd name="connsiteY6" fmla="*/ 343662 h 2199309"/>
                <a:gd name="connsiteX7" fmla="*/ 743775 w 1199810"/>
                <a:gd name="connsiteY7" fmla="*/ 295703 h 2199309"/>
                <a:gd name="connsiteX8" fmla="*/ 572247 w 1199810"/>
                <a:gd name="connsiteY8" fmla="*/ 356469 h 2199309"/>
                <a:gd name="connsiteX9" fmla="*/ 645399 w 1199810"/>
                <a:gd name="connsiteY9" fmla="*/ 717003 h 2199309"/>
                <a:gd name="connsiteX10" fmla="*/ 702875 w 1199810"/>
                <a:gd name="connsiteY10" fmla="*/ 910334 h 2199309"/>
                <a:gd name="connsiteX11" fmla="*/ 757724 w 1199810"/>
                <a:gd name="connsiteY11" fmla="*/ 1229098 h 2199309"/>
                <a:gd name="connsiteX12" fmla="*/ 107 w 1199810"/>
                <a:gd name="connsiteY12" fmla="*/ 1150570 h 2199309"/>
                <a:gd name="connsiteX13" fmla="*/ 284862 w 1199810"/>
                <a:gd name="connsiteY13" fmla="*/ 1391047 h 2199309"/>
                <a:gd name="connsiteX14" fmla="*/ 410226 w 1199810"/>
                <a:gd name="connsiteY14" fmla="*/ 2199309 h 2199309"/>
                <a:gd name="connsiteX15" fmla="*/ 479439 w 1199810"/>
                <a:gd name="connsiteY15" fmla="*/ 1475550 h 2199309"/>
                <a:gd name="connsiteX16" fmla="*/ 952063 w 1199810"/>
                <a:gd name="connsiteY16" fmla="*/ 1354122 h 2199309"/>
                <a:gd name="connsiteX17" fmla="*/ 1006514 w 1199810"/>
                <a:gd name="connsiteY17" fmla="*/ 1166256 h 2199309"/>
                <a:gd name="connsiteX18" fmla="*/ 958131 w 1199810"/>
                <a:gd name="connsiteY18" fmla="*/ 1061847 h 2199309"/>
                <a:gd name="connsiteX19" fmla="*/ 1028791 w 1199810"/>
                <a:gd name="connsiteY19" fmla="*/ 1007004 h 2199309"/>
                <a:gd name="connsiteX20" fmla="*/ 1001897 w 1199810"/>
                <a:gd name="connsiteY20" fmla="*/ 888743 h 2199309"/>
                <a:gd name="connsiteX21" fmla="*/ 1055685 w 1199810"/>
                <a:gd name="connsiteY21" fmla="*/ 800815 h 2199309"/>
                <a:gd name="connsiteX22" fmla="*/ 998998 w 1199810"/>
                <a:gd name="connsiteY22" fmla="*/ 668851 h 2199309"/>
                <a:gd name="connsiteX23" fmla="*/ 1157820 w 1199810"/>
                <a:gd name="connsiteY23" fmla="*/ 623792 h 2199309"/>
                <a:gd name="connsiteX24" fmla="*/ 1181191 w 1199810"/>
                <a:gd name="connsiteY24" fmla="*/ 487051 h 2199309"/>
                <a:gd name="connsiteX25" fmla="*/ 943760 w 1199810"/>
                <a:gd name="connsiteY25" fmla="*/ 99063 h 2199309"/>
                <a:gd name="connsiteX26" fmla="*/ 1005316 w 1199810"/>
                <a:gd name="connsiteY26" fmla="*/ 9204 h 2199309"/>
                <a:gd name="connsiteX0" fmla="*/ 1005316 w 1199810"/>
                <a:gd name="connsiteY0" fmla="*/ 7686 h 2197791"/>
                <a:gd name="connsiteX1" fmla="*/ 942734 w 1199810"/>
                <a:gd name="connsiteY1" fmla="*/ 19452 h 2197791"/>
                <a:gd name="connsiteX2" fmla="*/ 841354 w 1199810"/>
                <a:gd name="connsiteY2" fmla="*/ 15255 h 2197791"/>
                <a:gd name="connsiteX3" fmla="*/ 914567 w 1199810"/>
                <a:gd name="connsiteY3" fmla="*/ 94489 h 2197791"/>
                <a:gd name="connsiteX4" fmla="*/ 1188812 w 1199810"/>
                <a:gd name="connsiteY4" fmla="*/ 543056 h 2197791"/>
                <a:gd name="connsiteX5" fmla="*/ 932843 w 1199810"/>
                <a:gd name="connsiteY5" fmla="*/ 636928 h 2197791"/>
                <a:gd name="connsiteX6" fmla="*/ 875696 w 1199810"/>
                <a:gd name="connsiteY6" fmla="*/ 342144 h 2197791"/>
                <a:gd name="connsiteX7" fmla="*/ 743775 w 1199810"/>
                <a:gd name="connsiteY7" fmla="*/ 294185 h 2197791"/>
                <a:gd name="connsiteX8" fmla="*/ 572247 w 1199810"/>
                <a:gd name="connsiteY8" fmla="*/ 354951 h 2197791"/>
                <a:gd name="connsiteX9" fmla="*/ 645399 w 1199810"/>
                <a:gd name="connsiteY9" fmla="*/ 715485 h 2197791"/>
                <a:gd name="connsiteX10" fmla="*/ 702875 w 1199810"/>
                <a:gd name="connsiteY10" fmla="*/ 908816 h 2197791"/>
                <a:gd name="connsiteX11" fmla="*/ 757724 w 1199810"/>
                <a:gd name="connsiteY11" fmla="*/ 1227580 h 2197791"/>
                <a:gd name="connsiteX12" fmla="*/ 107 w 1199810"/>
                <a:gd name="connsiteY12" fmla="*/ 1149052 h 2197791"/>
                <a:gd name="connsiteX13" fmla="*/ 284862 w 1199810"/>
                <a:gd name="connsiteY13" fmla="*/ 1389529 h 2197791"/>
                <a:gd name="connsiteX14" fmla="*/ 410226 w 1199810"/>
                <a:gd name="connsiteY14" fmla="*/ 2197791 h 2197791"/>
                <a:gd name="connsiteX15" fmla="*/ 479439 w 1199810"/>
                <a:gd name="connsiteY15" fmla="*/ 1474032 h 2197791"/>
                <a:gd name="connsiteX16" fmla="*/ 952063 w 1199810"/>
                <a:gd name="connsiteY16" fmla="*/ 1352604 h 2197791"/>
                <a:gd name="connsiteX17" fmla="*/ 1006514 w 1199810"/>
                <a:gd name="connsiteY17" fmla="*/ 1164738 h 2197791"/>
                <a:gd name="connsiteX18" fmla="*/ 958131 w 1199810"/>
                <a:gd name="connsiteY18" fmla="*/ 1060329 h 2197791"/>
                <a:gd name="connsiteX19" fmla="*/ 1028791 w 1199810"/>
                <a:gd name="connsiteY19" fmla="*/ 1005486 h 2197791"/>
                <a:gd name="connsiteX20" fmla="*/ 1001897 w 1199810"/>
                <a:gd name="connsiteY20" fmla="*/ 887225 h 2197791"/>
                <a:gd name="connsiteX21" fmla="*/ 1055685 w 1199810"/>
                <a:gd name="connsiteY21" fmla="*/ 799297 h 2197791"/>
                <a:gd name="connsiteX22" fmla="*/ 998998 w 1199810"/>
                <a:gd name="connsiteY22" fmla="*/ 667333 h 2197791"/>
                <a:gd name="connsiteX23" fmla="*/ 1157820 w 1199810"/>
                <a:gd name="connsiteY23" fmla="*/ 622274 h 2197791"/>
                <a:gd name="connsiteX24" fmla="*/ 1181191 w 1199810"/>
                <a:gd name="connsiteY24" fmla="*/ 485533 h 2197791"/>
                <a:gd name="connsiteX25" fmla="*/ 943760 w 1199810"/>
                <a:gd name="connsiteY25" fmla="*/ 97545 h 2197791"/>
                <a:gd name="connsiteX26" fmla="*/ 1005316 w 1199810"/>
                <a:gd name="connsiteY26" fmla="*/ 7686 h 2197791"/>
                <a:gd name="connsiteX0" fmla="*/ 1000674 w 1199810"/>
                <a:gd name="connsiteY0" fmla="*/ 17835 h 2189373"/>
                <a:gd name="connsiteX1" fmla="*/ 942734 w 1199810"/>
                <a:gd name="connsiteY1" fmla="*/ 11034 h 2189373"/>
                <a:gd name="connsiteX2" fmla="*/ 841354 w 1199810"/>
                <a:gd name="connsiteY2" fmla="*/ 6837 h 2189373"/>
                <a:gd name="connsiteX3" fmla="*/ 914567 w 1199810"/>
                <a:gd name="connsiteY3" fmla="*/ 86071 h 2189373"/>
                <a:gd name="connsiteX4" fmla="*/ 1188812 w 1199810"/>
                <a:gd name="connsiteY4" fmla="*/ 534638 h 2189373"/>
                <a:gd name="connsiteX5" fmla="*/ 932843 w 1199810"/>
                <a:gd name="connsiteY5" fmla="*/ 628510 h 2189373"/>
                <a:gd name="connsiteX6" fmla="*/ 875696 w 1199810"/>
                <a:gd name="connsiteY6" fmla="*/ 333726 h 2189373"/>
                <a:gd name="connsiteX7" fmla="*/ 743775 w 1199810"/>
                <a:gd name="connsiteY7" fmla="*/ 285767 h 2189373"/>
                <a:gd name="connsiteX8" fmla="*/ 572247 w 1199810"/>
                <a:gd name="connsiteY8" fmla="*/ 346533 h 2189373"/>
                <a:gd name="connsiteX9" fmla="*/ 645399 w 1199810"/>
                <a:gd name="connsiteY9" fmla="*/ 707067 h 2189373"/>
                <a:gd name="connsiteX10" fmla="*/ 702875 w 1199810"/>
                <a:gd name="connsiteY10" fmla="*/ 900398 h 2189373"/>
                <a:gd name="connsiteX11" fmla="*/ 757724 w 1199810"/>
                <a:gd name="connsiteY11" fmla="*/ 1219162 h 2189373"/>
                <a:gd name="connsiteX12" fmla="*/ 107 w 1199810"/>
                <a:gd name="connsiteY12" fmla="*/ 1140634 h 2189373"/>
                <a:gd name="connsiteX13" fmla="*/ 284862 w 1199810"/>
                <a:gd name="connsiteY13" fmla="*/ 1381111 h 2189373"/>
                <a:gd name="connsiteX14" fmla="*/ 410226 w 1199810"/>
                <a:gd name="connsiteY14" fmla="*/ 2189373 h 2189373"/>
                <a:gd name="connsiteX15" fmla="*/ 479439 w 1199810"/>
                <a:gd name="connsiteY15" fmla="*/ 1465614 h 2189373"/>
                <a:gd name="connsiteX16" fmla="*/ 952063 w 1199810"/>
                <a:gd name="connsiteY16" fmla="*/ 1344186 h 2189373"/>
                <a:gd name="connsiteX17" fmla="*/ 1006514 w 1199810"/>
                <a:gd name="connsiteY17" fmla="*/ 1156320 h 2189373"/>
                <a:gd name="connsiteX18" fmla="*/ 958131 w 1199810"/>
                <a:gd name="connsiteY18" fmla="*/ 1051911 h 2189373"/>
                <a:gd name="connsiteX19" fmla="*/ 1028791 w 1199810"/>
                <a:gd name="connsiteY19" fmla="*/ 997068 h 2189373"/>
                <a:gd name="connsiteX20" fmla="*/ 1001897 w 1199810"/>
                <a:gd name="connsiteY20" fmla="*/ 878807 h 2189373"/>
                <a:gd name="connsiteX21" fmla="*/ 1055685 w 1199810"/>
                <a:gd name="connsiteY21" fmla="*/ 790879 h 2189373"/>
                <a:gd name="connsiteX22" fmla="*/ 998998 w 1199810"/>
                <a:gd name="connsiteY22" fmla="*/ 658915 h 2189373"/>
                <a:gd name="connsiteX23" fmla="*/ 1157820 w 1199810"/>
                <a:gd name="connsiteY23" fmla="*/ 613856 h 2189373"/>
                <a:gd name="connsiteX24" fmla="*/ 1181191 w 1199810"/>
                <a:gd name="connsiteY24" fmla="*/ 477115 h 2189373"/>
                <a:gd name="connsiteX25" fmla="*/ 943760 w 1199810"/>
                <a:gd name="connsiteY25" fmla="*/ 89127 h 2189373"/>
                <a:gd name="connsiteX26" fmla="*/ 1000674 w 1199810"/>
                <a:gd name="connsiteY26" fmla="*/ 17835 h 2189373"/>
                <a:gd name="connsiteX0" fmla="*/ 1000674 w 1199810"/>
                <a:gd name="connsiteY0" fmla="*/ 16619 h 2188157"/>
                <a:gd name="connsiteX1" fmla="*/ 938093 w 1199810"/>
                <a:gd name="connsiteY1" fmla="*/ 19101 h 2188157"/>
                <a:gd name="connsiteX2" fmla="*/ 841354 w 1199810"/>
                <a:gd name="connsiteY2" fmla="*/ 5621 h 2188157"/>
                <a:gd name="connsiteX3" fmla="*/ 914567 w 1199810"/>
                <a:gd name="connsiteY3" fmla="*/ 84855 h 2188157"/>
                <a:gd name="connsiteX4" fmla="*/ 1188812 w 1199810"/>
                <a:gd name="connsiteY4" fmla="*/ 533422 h 2188157"/>
                <a:gd name="connsiteX5" fmla="*/ 932843 w 1199810"/>
                <a:gd name="connsiteY5" fmla="*/ 627294 h 2188157"/>
                <a:gd name="connsiteX6" fmla="*/ 875696 w 1199810"/>
                <a:gd name="connsiteY6" fmla="*/ 332510 h 2188157"/>
                <a:gd name="connsiteX7" fmla="*/ 743775 w 1199810"/>
                <a:gd name="connsiteY7" fmla="*/ 284551 h 2188157"/>
                <a:gd name="connsiteX8" fmla="*/ 572247 w 1199810"/>
                <a:gd name="connsiteY8" fmla="*/ 345317 h 2188157"/>
                <a:gd name="connsiteX9" fmla="*/ 645399 w 1199810"/>
                <a:gd name="connsiteY9" fmla="*/ 705851 h 2188157"/>
                <a:gd name="connsiteX10" fmla="*/ 702875 w 1199810"/>
                <a:gd name="connsiteY10" fmla="*/ 899182 h 2188157"/>
                <a:gd name="connsiteX11" fmla="*/ 757724 w 1199810"/>
                <a:gd name="connsiteY11" fmla="*/ 1217946 h 2188157"/>
                <a:gd name="connsiteX12" fmla="*/ 107 w 1199810"/>
                <a:gd name="connsiteY12" fmla="*/ 1139418 h 2188157"/>
                <a:gd name="connsiteX13" fmla="*/ 284862 w 1199810"/>
                <a:gd name="connsiteY13" fmla="*/ 1379895 h 2188157"/>
                <a:gd name="connsiteX14" fmla="*/ 410226 w 1199810"/>
                <a:gd name="connsiteY14" fmla="*/ 2188157 h 2188157"/>
                <a:gd name="connsiteX15" fmla="*/ 479439 w 1199810"/>
                <a:gd name="connsiteY15" fmla="*/ 1464398 h 2188157"/>
                <a:gd name="connsiteX16" fmla="*/ 952063 w 1199810"/>
                <a:gd name="connsiteY16" fmla="*/ 1342970 h 2188157"/>
                <a:gd name="connsiteX17" fmla="*/ 1006514 w 1199810"/>
                <a:gd name="connsiteY17" fmla="*/ 1155104 h 2188157"/>
                <a:gd name="connsiteX18" fmla="*/ 958131 w 1199810"/>
                <a:gd name="connsiteY18" fmla="*/ 1050695 h 2188157"/>
                <a:gd name="connsiteX19" fmla="*/ 1028791 w 1199810"/>
                <a:gd name="connsiteY19" fmla="*/ 995852 h 2188157"/>
                <a:gd name="connsiteX20" fmla="*/ 1001897 w 1199810"/>
                <a:gd name="connsiteY20" fmla="*/ 877591 h 2188157"/>
                <a:gd name="connsiteX21" fmla="*/ 1055685 w 1199810"/>
                <a:gd name="connsiteY21" fmla="*/ 789663 h 2188157"/>
                <a:gd name="connsiteX22" fmla="*/ 998998 w 1199810"/>
                <a:gd name="connsiteY22" fmla="*/ 657699 h 2188157"/>
                <a:gd name="connsiteX23" fmla="*/ 1157820 w 1199810"/>
                <a:gd name="connsiteY23" fmla="*/ 612640 h 2188157"/>
                <a:gd name="connsiteX24" fmla="*/ 1181191 w 1199810"/>
                <a:gd name="connsiteY24" fmla="*/ 475899 h 2188157"/>
                <a:gd name="connsiteX25" fmla="*/ 943760 w 1199810"/>
                <a:gd name="connsiteY25" fmla="*/ 87911 h 2188157"/>
                <a:gd name="connsiteX26" fmla="*/ 1000674 w 1199810"/>
                <a:gd name="connsiteY26" fmla="*/ 16619 h 2188157"/>
                <a:gd name="connsiteX0" fmla="*/ 1000674 w 1199810"/>
                <a:gd name="connsiteY0" fmla="*/ 17114 h 2188652"/>
                <a:gd name="connsiteX1" fmla="*/ 938093 w 1199810"/>
                <a:gd name="connsiteY1" fmla="*/ 19596 h 2188652"/>
                <a:gd name="connsiteX2" fmla="*/ 841354 w 1199810"/>
                <a:gd name="connsiteY2" fmla="*/ 6116 h 2188652"/>
                <a:gd name="connsiteX3" fmla="*/ 914567 w 1199810"/>
                <a:gd name="connsiteY3" fmla="*/ 85350 h 2188652"/>
                <a:gd name="connsiteX4" fmla="*/ 1188812 w 1199810"/>
                <a:gd name="connsiteY4" fmla="*/ 533917 h 2188652"/>
                <a:gd name="connsiteX5" fmla="*/ 932843 w 1199810"/>
                <a:gd name="connsiteY5" fmla="*/ 627789 h 2188652"/>
                <a:gd name="connsiteX6" fmla="*/ 875696 w 1199810"/>
                <a:gd name="connsiteY6" fmla="*/ 333005 h 2188652"/>
                <a:gd name="connsiteX7" fmla="*/ 743775 w 1199810"/>
                <a:gd name="connsiteY7" fmla="*/ 285046 h 2188652"/>
                <a:gd name="connsiteX8" fmla="*/ 572247 w 1199810"/>
                <a:gd name="connsiteY8" fmla="*/ 345812 h 2188652"/>
                <a:gd name="connsiteX9" fmla="*/ 645399 w 1199810"/>
                <a:gd name="connsiteY9" fmla="*/ 706346 h 2188652"/>
                <a:gd name="connsiteX10" fmla="*/ 702875 w 1199810"/>
                <a:gd name="connsiteY10" fmla="*/ 899677 h 2188652"/>
                <a:gd name="connsiteX11" fmla="*/ 757724 w 1199810"/>
                <a:gd name="connsiteY11" fmla="*/ 1218441 h 2188652"/>
                <a:gd name="connsiteX12" fmla="*/ 107 w 1199810"/>
                <a:gd name="connsiteY12" fmla="*/ 1139913 h 2188652"/>
                <a:gd name="connsiteX13" fmla="*/ 284862 w 1199810"/>
                <a:gd name="connsiteY13" fmla="*/ 1380390 h 2188652"/>
                <a:gd name="connsiteX14" fmla="*/ 410226 w 1199810"/>
                <a:gd name="connsiteY14" fmla="*/ 2188652 h 2188652"/>
                <a:gd name="connsiteX15" fmla="*/ 479439 w 1199810"/>
                <a:gd name="connsiteY15" fmla="*/ 1464893 h 2188652"/>
                <a:gd name="connsiteX16" fmla="*/ 952063 w 1199810"/>
                <a:gd name="connsiteY16" fmla="*/ 1343465 h 2188652"/>
                <a:gd name="connsiteX17" fmla="*/ 1006514 w 1199810"/>
                <a:gd name="connsiteY17" fmla="*/ 1155599 h 2188652"/>
                <a:gd name="connsiteX18" fmla="*/ 958131 w 1199810"/>
                <a:gd name="connsiteY18" fmla="*/ 1051190 h 2188652"/>
                <a:gd name="connsiteX19" fmla="*/ 1028791 w 1199810"/>
                <a:gd name="connsiteY19" fmla="*/ 996347 h 2188652"/>
                <a:gd name="connsiteX20" fmla="*/ 1001897 w 1199810"/>
                <a:gd name="connsiteY20" fmla="*/ 878086 h 2188652"/>
                <a:gd name="connsiteX21" fmla="*/ 1055685 w 1199810"/>
                <a:gd name="connsiteY21" fmla="*/ 790158 h 2188652"/>
                <a:gd name="connsiteX22" fmla="*/ 998998 w 1199810"/>
                <a:gd name="connsiteY22" fmla="*/ 658194 h 2188652"/>
                <a:gd name="connsiteX23" fmla="*/ 1157820 w 1199810"/>
                <a:gd name="connsiteY23" fmla="*/ 613135 h 2188652"/>
                <a:gd name="connsiteX24" fmla="*/ 1181191 w 1199810"/>
                <a:gd name="connsiteY24" fmla="*/ 476394 h 2188652"/>
                <a:gd name="connsiteX25" fmla="*/ 943760 w 1199810"/>
                <a:gd name="connsiteY25" fmla="*/ 88406 h 2188652"/>
                <a:gd name="connsiteX26" fmla="*/ 1000674 w 1199810"/>
                <a:gd name="connsiteY26" fmla="*/ 17114 h 2188652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43760 w 1199810"/>
                <a:gd name="connsiteY25" fmla="*/ 81133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73931 w 1199810"/>
                <a:gd name="connsiteY25" fmla="*/ 6952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39119 w 1199810"/>
                <a:gd name="connsiteY25" fmla="*/ 76491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53044 w 1199810"/>
                <a:gd name="connsiteY25" fmla="*/ 6952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43760 w 1199810"/>
                <a:gd name="connsiteY25" fmla="*/ 74171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75844 w 1199810"/>
                <a:gd name="connsiteY25" fmla="*/ 7951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4599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75844 w 1199810"/>
                <a:gd name="connsiteY25" fmla="*/ 7951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19745 w 1199810"/>
                <a:gd name="connsiteY2" fmla="*/ 10447 h 2181379"/>
                <a:gd name="connsiteX3" fmla="*/ 914567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75844 w 1199810"/>
                <a:gd name="connsiteY25" fmla="*/ 7951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19745 w 1199810"/>
                <a:gd name="connsiteY2" fmla="*/ 10447 h 2181379"/>
                <a:gd name="connsiteX3" fmla="*/ 901442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75844 w 1199810"/>
                <a:gd name="connsiteY25" fmla="*/ 7951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38093 w 1199810"/>
                <a:gd name="connsiteY1" fmla="*/ 12323 h 2181379"/>
                <a:gd name="connsiteX2" fmla="*/ 819745 w 1199810"/>
                <a:gd name="connsiteY2" fmla="*/ 10447 h 2181379"/>
                <a:gd name="connsiteX3" fmla="*/ 901442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32093 w 1199810"/>
                <a:gd name="connsiteY25" fmla="*/ 70769 h 2181379"/>
                <a:gd name="connsiteX26" fmla="*/ 1000674 w 1199810"/>
                <a:gd name="connsiteY26" fmla="*/ 9841 h 2181379"/>
                <a:gd name="connsiteX0" fmla="*/ 1000674 w 1199810"/>
                <a:gd name="connsiteY0" fmla="*/ 9841 h 2181379"/>
                <a:gd name="connsiteX1" fmla="*/ 924968 w 1199810"/>
                <a:gd name="connsiteY1" fmla="*/ 12323 h 2181379"/>
                <a:gd name="connsiteX2" fmla="*/ 819745 w 1199810"/>
                <a:gd name="connsiteY2" fmla="*/ 10447 h 2181379"/>
                <a:gd name="connsiteX3" fmla="*/ 901442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32093 w 1199810"/>
                <a:gd name="connsiteY25" fmla="*/ 70769 h 2181379"/>
                <a:gd name="connsiteX26" fmla="*/ 1000674 w 1199810"/>
                <a:gd name="connsiteY26" fmla="*/ 9841 h 2181379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28376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32093 w 1199810"/>
                <a:gd name="connsiteY25" fmla="*/ 88698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28376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59002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59002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72127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19745 w 1199810"/>
                <a:gd name="connsiteY2" fmla="*/ 72127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802244 w 1199810"/>
                <a:gd name="connsiteY2" fmla="*/ 80878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5895 h 2199308"/>
                <a:gd name="connsiteX1" fmla="*/ 924968 w 1199810"/>
                <a:gd name="connsiteY1" fmla="*/ 30252 h 2199308"/>
                <a:gd name="connsiteX2" fmla="*/ 797869 w 1199810"/>
                <a:gd name="connsiteY2" fmla="*/ 63377 h 2199308"/>
                <a:gd name="connsiteX3" fmla="*/ 901442 w 1199810"/>
                <a:gd name="connsiteY3" fmla="*/ 96006 h 2199308"/>
                <a:gd name="connsiteX4" fmla="*/ 1188812 w 1199810"/>
                <a:gd name="connsiteY4" fmla="*/ 544573 h 2199308"/>
                <a:gd name="connsiteX5" fmla="*/ 932843 w 1199810"/>
                <a:gd name="connsiteY5" fmla="*/ 638445 h 2199308"/>
                <a:gd name="connsiteX6" fmla="*/ 875696 w 1199810"/>
                <a:gd name="connsiteY6" fmla="*/ 343661 h 2199308"/>
                <a:gd name="connsiteX7" fmla="*/ 743775 w 1199810"/>
                <a:gd name="connsiteY7" fmla="*/ 295702 h 2199308"/>
                <a:gd name="connsiteX8" fmla="*/ 572247 w 1199810"/>
                <a:gd name="connsiteY8" fmla="*/ 356468 h 2199308"/>
                <a:gd name="connsiteX9" fmla="*/ 645399 w 1199810"/>
                <a:gd name="connsiteY9" fmla="*/ 717002 h 2199308"/>
                <a:gd name="connsiteX10" fmla="*/ 702875 w 1199810"/>
                <a:gd name="connsiteY10" fmla="*/ 910333 h 2199308"/>
                <a:gd name="connsiteX11" fmla="*/ 757724 w 1199810"/>
                <a:gd name="connsiteY11" fmla="*/ 1229097 h 2199308"/>
                <a:gd name="connsiteX12" fmla="*/ 107 w 1199810"/>
                <a:gd name="connsiteY12" fmla="*/ 1150569 h 2199308"/>
                <a:gd name="connsiteX13" fmla="*/ 284862 w 1199810"/>
                <a:gd name="connsiteY13" fmla="*/ 1391046 h 2199308"/>
                <a:gd name="connsiteX14" fmla="*/ 410226 w 1199810"/>
                <a:gd name="connsiteY14" fmla="*/ 2199308 h 2199308"/>
                <a:gd name="connsiteX15" fmla="*/ 479439 w 1199810"/>
                <a:gd name="connsiteY15" fmla="*/ 1475549 h 2199308"/>
                <a:gd name="connsiteX16" fmla="*/ 952063 w 1199810"/>
                <a:gd name="connsiteY16" fmla="*/ 1354121 h 2199308"/>
                <a:gd name="connsiteX17" fmla="*/ 1006514 w 1199810"/>
                <a:gd name="connsiteY17" fmla="*/ 1166255 h 2199308"/>
                <a:gd name="connsiteX18" fmla="*/ 958131 w 1199810"/>
                <a:gd name="connsiteY18" fmla="*/ 1061846 h 2199308"/>
                <a:gd name="connsiteX19" fmla="*/ 1028791 w 1199810"/>
                <a:gd name="connsiteY19" fmla="*/ 1007003 h 2199308"/>
                <a:gd name="connsiteX20" fmla="*/ 1001897 w 1199810"/>
                <a:gd name="connsiteY20" fmla="*/ 888742 h 2199308"/>
                <a:gd name="connsiteX21" fmla="*/ 1055685 w 1199810"/>
                <a:gd name="connsiteY21" fmla="*/ 800814 h 2199308"/>
                <a:gd name="connsiteX22" fmla="*/ 998998 w 1199810"/>
                <a:gd name="connsiteY22" fmla="*/ 668850 h 2199308"/>
                <a:gd name="connsiteX23" fmla="*/ 1157820 w 1199810"/>
                <a:gd name="connsiteY23" fmla="*/ 623791 h 2199308"/>
                <a:gd name="connsiteX24" fmla="*/ 1181191 w 1199810"/>
                <a:gd name="connsiteY24" fmla="*/ 487050 h 2199308"/>
                <a:gd name="connsiteX25" fmla="*/ 949593 w 1199810"/>
                <a:gd name="connsiteY25" fmla="*/ 93073 h 2199308"/>
                <a:gd name="connsiteX26" fmla="*/ 1000674 w 1199810"/>
                <a:gd name="connsiteY26" fmla="*/ 5895 h 2199308"/>
                <a:gd name="connsiteX0" fmla="*/ 1000674 w 1199810"/>
                <a:gd name="connsiteY0" fmla="*/ 9841 h 2181379"/>
                <a:gd name="connsiteX1" fmla="*/ 924968 w 1199810"/>
                <a:gd name="connsiteY1" fmla="*/ 12323 h 2181379"/>
                <a:gd name="connsiteX2" fmla="*/ 797869 w 1199810"/>
                <a:gd name="connsiteY2" fmla="*/ 45448 h 2181379"/>
                <a:gd name="connsiteX3" fmla="*/ 901442 w 1199810"/>
                <a:gd name="connsiteY3" fmla="*/ 78077 h 2181379"/>
                <a:gd name="connsiteX4" fmla="*/ 1188812 w 1199810"/>
                <a:gd name="connsiteY4" fmla="*/ 526644 h 2181379"/>
                <a:gd name="connsiteX5" fmla="*/ 932843 w 1199810"/>
                <a:gd name="connsiteY5" fmla="*/ 620516 h 2181379"/>
                <a:gd name="connsiteX6" fmla="*/ 875696 w 1199810"/>
                <a:gd name="connsiteY6" fmla="*/ 325732 h 2181379"/>
                <a:gd name="connsiteX7" fmla="*/ 743775 w 1199810"/>
                <a:gd name="connsiteY7" fmla="*/ 277773 h 2181379"/>
                <a:gd name="connsiteX8" fmla="*/ 572247 w 1199810"/>
                <a:gd name="connsiteY8" fmla="*/ 338539 h 2181379"/>
                <a:gd name="connsiteX9" fmla="*/ 645399 w 1199810"/>
                <a:gd name="connsiteY9" fmla="*/ 699073 h 2181379"/>
                <a:gd name="connsiteX10" fmla="*/ 702875 w 1199810"/>
                <a:gd name="connsiteY10" fmla="*/ 892404 h 2181379"/>
                <a:gd name="connsiteX11" fmla="*/ 757724 w 1199810"/>
                <a:gd name="connsiteY11" fmla="*/ 1211168 h 2181379"/>
                <a:gd name="connsiteX12" fmla="*/ 107 w 1199810"/>
                <a:gd name="connsiteY12" fmla="*/ 1132640 h 2181379"/>
                <a:gd name="connsiteX13" fmla="*/ 284862 w 1199810"/>
                <a:gd name="connsiteY13" fmla="*/ 1373117 h 2181379"/>
                <a:gd name="connsiteX14" fmla="*/ 410226 w 1199810"/>
                <a:gd name="connsiteY14" fmla="*/ 2181379 h 2181379"/>
                <a:gd name="connsiteX15" fmla="*/ 479439 w 1199810"/>
                <a:gd name="connsiteY15" fmla="*/ 1457620 h 2181379"/>
                <a:gd name="connsiteX16" fmla="*/ 952063 w 1199810"/>
                <a:gd name="connsiteY16" fmla="*/ 1336192 h 2181379"/>
                <a:gd name="connsiteX17" fmla="*/ 1006514 w 1199810"/>
                <a:gd name="connsiteY17" fmla="*/ 1148326 h 2181379"/>
                <a:gd name="connsiteX18" fmla="*/ 958131 w 1199810"/>
                <a:gd name="connsiteY18" fmla="*/ 1043917 h 2181379"/>
                <a:gd name="connsiteX19" fmla="*/ 1028791 w 1199810"/>
                <a:gd name="connsiteY19" fmla="*/ 989074 h 2181379"/>
                <a:gd name="connsiteX20" fmla="*/ 1001897 w 1199810"/>
                <a:gd name="connsiteY20" fmla="*/ 870813 h 2181379"/>
                <a:gd name="connsiteX21" fmla="*/ 1055685 w 1199810"/>
                <a:gd name="connsiteY21" fmla="*/ 782885 h 2181379"/>
                <a:gd name="connsiteX22" fmla="*/ 998998 w 1199810"/>
                <a:gd name="connsiteY22" fmla="*/ 650921 h 2181379"/>
                <a:gd name="connsiteX23" fmla="*/ 1157820 w 1199810"/>
                <a:gd name="connsiteY23" fmla="*/ 605862 h 2181379"/>
                <a:gd name="connsiteX24" fmla="*/ 1181191 w 1199810"/>
                <a:gd name="connsiteY24" fmla="*/ 469121 h 2181379"/>
                <a:gd name="connsiteX25" fmla="*/ 949593 w 1199810"/>
                <a:gd name="connsiteY25" fmla="*/ 75144 h 2181379"/>
                <a:gd name="connsiteX26" fmla="*/ 1000674 w 1199810"/>
                <a:gd name="connsiteY26" fmla="*/ 9841 h 2181379"/>
                <a:gd name="connsiteX0" fmla="*/ 1000674 w 1199810"/>
                <a:gd name="connsiteY0" fmla="*/ 560 h 2172098"/>
                <a:gd name="connsiteX1" fmla="*/ 797869 w 1199810"/>
                <a:gd name="connsiteY1" fmla="*/ 36167 h 2172098"/>
                <a:gd name="connsiteX2" fmla="*/ 901442 w 1199810"/>
                <a:gd name="connsiteY2" fmla="*/ 68796 h 2172098"/>
                <a:gd name="connsiteX3" fmla="*/ 1188812 w 1199810"/>
                <a:gd name="connsiteY3" fmla="*/ 517363 h 2172098"/>
                <a:gd name="connsiteX4" fmla="*/ 932843 w 1199810"/>
                <a:gd name="connsiteY4" fmla="*/ 611235 h 2172098"/>
                <a:gd name="connsiteX5" fmla="*/ 875696 w 1199810"/>
                <a:gd name="connsiteY5" fmla="*/ 316451 h 2172098"/>
                <a:gd name="connsiteX6" fmla="*/ 743775 w 1199810"/>
                <a:gd name="connsiteY6" fmla="*/ 268492 h 2172098"/>
                <a:gd name="connsiteX7" fmla="*/ 572247 w 1199810"/>
                <a:gd name="connsiteY7" fmla="*/ 329258 h 2172098"/>
                <a:gd name="connsiteX8" fmla="*/ 645399 w 1199810"/>
                <a:gd name="connsiteY8" fmla="*/ 689792 h 2172098"/>
                <a:gd name="connsiteX9" fmla="*/ 702875 w 1199810"/>
                <a:gd name="connsiteY9" fmla="*/ 883123 h 2172098"/>
                <a:gd name="connsiteX10" fmla="*/ 757724 w 1199810"/>
                <a:gd name="connsiteY10" fmla="*/ 1201887 h 2172098"/>
                <a:gd name="connsiteX11" fmla="*/ 107 w 1199810"/>
                <a:gd name="connsiteY11" fmla="*/ 1123359 h 2172098"/>
                <a:gd name="connsiteX12" fmla="*/ 284862 w 1199810"/>
                <a:gd name="connsiteY12" fmla="*/ 1363836 h 2172098"/>
                <a:gd name="connsiteX13" fmla="*/ 410226 w 1199810"/>
                <a:gd name="connsiteY13" fmla="*/ 2172098 h 2172098"/>
                <a:gd name="connsiteX14" fmla="*/ 479439 w 1199810"/>
                <a:gd name="connsiteY14" fmla="*/ 1448339 h 2172098"/>
                <a:gd name="connsiteX15" fmla="*/ 952063 w 1199810"/>
                <a:gd name="connsiteY15" fmla="*/ 1326911 h 2172098"/>
                <a:gd name="connsiteX16" fmla="*/ 1006514 w 1199810"/>
                <a:gd name="connsiteY16" fmla="*/ 1139045 h 2172098"/>
                <a:gd name="connsiteX17" fmla="*/ 958131 w 1199810"/>
                <a:gd name="connsiteY17" fmla="*/ 1034636 h 2172098"/>
                <a:gd name="connsiteX18" fmla="*/ 1028791 w 1199810"/>
                <a:gd name="connsiteY18" fmla="*/ 979793 h 2172098"/>
                <a:gd name="connsiteX19" fmla="*/ 1001897 w 1199810"/>
                <a:gd name="connsiteY19" fmla="*/ 861532 h 2172098"/>
                <a:gd name="connsiteX20" fmla="*/ 1055685 w 1199810"/>
                <a:gd name="connsiteY20" fmla="*/ 773604 h 2172098"/>
                <a:gd name="connsiteX21" fmla="*/ 998998 w 1199810"/>
                <a:gd name="connsiteY21" fmla="*/ 641640 h 2172098"/>
                <a:gd name="connsiteX22" fmla="*/ 1157820 w 1199810"/>
                <a:gd name="connsiteY22" fmla="*/ 596581 h 2172098"/>
                <a:gd name="connsiteX23" fmla="*/ 1181191 w 1199810"/>
                <a:gd name="connsiteY23" fmla="*/ 459840 h 2172098"/>
                <a:gd name="connsiteX24" fmla="*/ 949593 w 1199810"/>
                <a:gd name="connsiteY24" fmla="*/ 65863 h 2172098"/>
                <a:gd name="connsiteX25" fmla="*/ 1000674 w 1199810"/>
                <a:gd name="connsiteY25" fmla="*/ 560 h 2172098"/>
                <a:gd name="connsiteX0" fmla="*/ 1000674 w 1199810"/>
                <a:gd name="connsiteY0" fmla="*/ 1574 h 2173112"/>
                <a:gd name="connsiteX1" fmla="*/ 789119 w 1199810"/>
                <a:gd name="connsiteY1" fmla="*/ 15305 h 2173112"/>
                <a:gd name="connsiteX2" fmla="*/ 901442 w 1199810"/>
                <a:gd name="connsiteY2" fmla="*/ 69810 h 2173112"/>
                <a:gd name="connsiteX3" fmla="*/ 1188812 w 1199810"/>
                <a:gd name="connsiteY3" fmla="*/ 518377 h 2173112"/>
                <a:gd name="connsiteX4" fmla="*/ 932843 w 1199810"/>
                <a:gd name="connsiteY4" fmla="*/ 612249 h 2173112"/>
                <a:gd name="connsiteX5" fmla="*/ 875696 w 1199810"/>
                <a:gd name="connsiteY5" fmla="*/ 317465 h 2173112"/>
                <a:gd name="connsiteX6" fmla="*/ 743775 w 1199810"/>
                <a:gd name="connsiteY6" fmla="*/ 269506 h 2173112"/>
                <a:gd name="connsiteX7" fmla="*/ 572247 w 1199810"/>
                <a:gd name="connsiteY7" fmla="*/ 330272 h 2173112"/>
                <a:gd name="connsiteX8" fmla="*/ 645399 w 1199810"/>
                <a:gd name="connsiteY8" fmla="*/ 690806 h 2173112"/>
                <a:gd name="connsiteX9" fmla="*/ 702875 w 1199810"/>
                <a:gd name="connsiteY9" fmla="*/ 884137 h 2173112"/>
                <a:gd name="connsiteX10" fmla="*/ 757724 w 1199810"/>
                <a:gd name="connsiteY10" fmla="*/ 1202901 h 2173112"/>
                <a:gd name="connsiteX11" fmla="*/ 107 w 1199810"/>
                <a:gd name="connsiteY11" fmla="*/ 1124373 h 2173112"/>
                <a:gd name="connsiteX12" fmla="*/ 284862 w 1199810"/>
                <a:gd name="connsiteY12" fmla="*/ 1364850 h 2173112"/>
                <a:gd name="connsiteX13" fmla="*/ 410226 w 1199810"/>
                <a:gd name="connsiteY13" fmla="*/ 2173112 h 2173112"/>
                <a:gd name="connsiteX14" fmla="*/ 479439 w 1199810"/>
                <a:gd name="connsiteY14" fmla="*/ 1449353 h 2173112"/>
                <a:gd name="connsiteX15" fmla="*/ 952063 w 1199810"/>
                <a:gd name="connsiteY15" fmla="*/ 1327925 h 2173112"/>
                <a:gd name="connsiteX16" fmla="*/ 1006514 w 1199810"/>
                <a:gd name="connsiteY16" fmla="*/ 1140059 h 2173112"/>
                <a:gd name="connsiteX17" fmla="*/ 958131 w 1199810"/>
                <a:gd name="connsiteY17" fmla="*/ 1035650 h 2173112"/>
                <a:gd name="connsiteX18" fmla="*/ 1028791 w 1199810"/>
                <a:gd name="connsiteY18" fmla="*/ 980807 h 2173112"/>
                <a:gd name="connsiteX19" fmla="*/ 1001897 w 1199810"/>
                <a:gd name="connsiteY19" fmla="*/ 862546 h 2173112"/>
                <a:gd name="connsiteX20" fmla="*/ 1055685 w 1199810"/>
                <a:gd name="connsiteY20" fmla="*/ 774618 h 2173112"/>
                <a:gd name="connsiteX21" fmla="*/ 998998 w 1199810"/>
                <a:gd name="connsiteY21" fmla="*/ 642654 h 2173112"/>
                <a:gd name="connsiteX22" fmla="*/ 1157820 w 1199810"/>
                <a:gd name="connsiteY22" fmla="*/ 597595 h 2173112"/>
                <a:gd name="connsiteX23" fmla="*/ 1181191 w 1199810"/>
                <a:gd name="connsiteY23" fmla="*/ 460854 h 2173112"/>
                <a:gd name="connsiteX24" fmla="*/ 949593 w 1199810"/>
                <a:gd name="connsiteY24" fmla="*/ 66877 h 2173112"/>
                <a:gd name="connsiteX25" fmla="*/ 1000674 w 1199810"/>
                <a:gd name="connsiteY25" fmla="*/ 1574 h 2173112"/>
                <a:gd name="connsiteX0" fmla="*/ 1000674 w 1199810"/>
                <a:gd name="connsiteY0" fmla="*/ 0 h 2171538"/>
                <a:gd name="connsiteX1" fmla="*/ 789119 w 1199810"/>
                <a:gd name="connsiteY1" fmla="*/ 13731 h 2171538"/>
                <a:gd name="connsiteX2" fmla="*/ 901442 w 1199810"/>
                <a:gd name="connsiteY2" fmla="*/ 68236 h 2171538"/>
                <a:gd name="connsiteX3" fmla="*/ 1188812 w 1199810"/>
                <a:gd name="connsiteY3" fmla="*/ 516803 h 2171538"/>
                <a:gd name="connsiteX4" fmla="*/ 932843 w 1199810"/>
                <a:gd name="connsiteY4" fmla="*/ 610675 h 2171538"/>
                <a:gd name="connsiteX5" fmla="*/ 875696 w 1199810"/>
                <a:gd name="connsiteY5" fmla="*/ 315891 h 2171538"/>
                <a:gd name="connsiteX6" fmla="*/ 743775 w 1199810"/>
                <a:gd name="connsiteY6" fmla="*/ 267932 h 2171538"/>
                <a:gd name="connsiteX7" fmla="*/ 572247 w 1199810"/>
                <a:gd name="connsiteY7" fmla="*/ 328698 h 2171538"/>
                <a:gd name="connsiteX8" fmla="*/ 645399 w 1199810"/>
                <a:gd name="connsiteY8" fmla="*/ 689232 h 2171538"/>
                <a:gd name="connsiteX9" fmla="*/ 702875 w 1199810"/>
                <a:gd name="connsiteY9" fmla="*/ 882563 h 2171538"/>
                <a:gd name="connsiteX10" fmla="*/ 757724 w 1199810"/>
                <a:gd name="connsiteY10" fmla="*/ 1201327 h 2171538"/>
                <a:gd name="connsiteX11" fmla="*/ 107 w 1199810"/>
                <a:gd name="connsiteY11" fmla="*/ 1122799 h 2171538"/>
                <a:gd name="connsiteX12" fmla="*/ 284862 w 1199810"/>
                <a:gd name="connsiteY12" fmla="*/ 1363276 h 2171538"/>
                <a:gd name="connsiteX13" fmla="*/ 410226 w 1199810"/>
                <a:gd name="connsiteY13" fmla="*/ 2171538 h 2171538"/>
                <a:gd name="connsiteX14" fmla="*/ 479439 w 1199810"/>
                <a:gd name="connsiteY14" fmla="*/ 1447779 h 2171538"/>
                <a:gd name="connsiteX15" fmla="*/ 952063 w 1199810"/>
                <a:gd name="connsiteY15" fmla="*/ 1326351 h 2171538"/>
                <a:gd name="connsiteX16" fmla="*/ 1006514 w 1199810"/>
                <a:gd name="connsiteY16" fmla="*/ 1138485 h 2171538"/>
                <a:gd name="connsiteX17" fmla="*/ 958131 w 1199810"/>
                <a:gd name="connsiteY17" fmla="*/ 1034076 h 2171538"/>
                <a:gd name="connsiteX18" fmla="*/ 1028791 w 1199810"/>
                <a:gd name="connsiteY18" fmla="*/ 979233 h 2171538"/>
                <a:gd name="connsiteX19" fmla="*/ 1001897 w 1199810"/>
                <a:gd name="connsiteY19" fmla="*/ 860972 h 2171538"/>
                <a:gd name="connsiteX20" fmla="*/ 1055685 w 1199810"/>
                <a:gd name="connsiteY20" fmla="*/ 773044 h 2171538"/>
                <a:gd name="connsiteX21" fmla="*/ 998998 w 1199810"/>
                <a:gd name="connsiteY21" fmla="*/ 641080 h 2171538"/>
                <a:gd name="connsiteX22" fmla="*/ 1157820 w 1199810"/>
                <a:gd name="connsiteY22" fmla="*/ 596021 h 2171538"/>
                <a:gd name="connsiteX23" fmla="*/ 1181191 w 1199810"/>
                <a:gd name="connsiteY23" fmla="*/ 459280 h 2171538"/>
                <a:gd name="connsiteX24" fmla="*/ 949593 w 1199810"/>
                <a:gd name="connsiteY24" fmla="*/ 65303 h 2171538"/>
                <a:gd name="connsiteX25" fmla="*/ 1000674 w 1199810"/>
                <a:gd name="connsiteY25" fmla="*/ 0 h 2171538"/>
                <a:gd name="connsiteX0" fmla="*/ 1000674 w 1199810"/>
                <a:gd name="connsiteY0" fmla="*/ 20347 h 2191885"/>
                <a:gd name="connsiteX1" fmla="*/ 789119 w 1199810"/>
                <a:gd name="connsiteY1" fmla="*/ 34078 h 2191885"/>
                <a:gd name="connsiteX2" fmla="*/ 901442 w 1199810"/>
                <a:gd name="connsiteY2" fmla="*/ 88583 h 2191885"/>
                <a:gd name="connsiteX3" fmla="*/ 1188812 w 1199810"/>
                <a:gd name="connsiteY3" fmla="*/ 537150 h 2191885"/>
                <a:gd name="connsiteX4" fmla="*/ 932843 w 1199810"/>
                <a:gd name="connsiteY4" fmla="*/ 631022 h 2191885"/>
                <a:gd name="connsiteX5" fmla="*/ 875696 w 1199810"/>
                <a:gd name="connsiteY5" fmla="*/ 336238 h 2191885"/>
                <a:gd name="connsiteX6" fmla="*/ 743775 w 1199810"/>
                <a:gd name="connsiteY6" fmla="*/ 288279 h 2191885"/>
                <a:gd name="connsiteX7" fmla="*/ 572247 w 1199810"/>
                <a:gd name="connsiteY7" fmla="*/ 349045 h 2191885"/>
                <a:gd name="connsiteX8" fmla="*/ 645399 w 1199810"/>
                <a:gd name="connsiteY8" fmla="*/ 709579 h 2191885"/>
                <a:gd name="connsiteX9" fmla="*/ 702875 w 1199810"/>
                <a:gd name="connsiteY9" fmla="*/ 902910 h 2191885"/>
                <a:gd name="connsiteX10" fmla="*/ 757724 w 1199810"/>
                <a:gd name="connsiteY10" fmla="*/ 1221674 h 2191885"/>
                <a:gd name="connsiteX11" fmla="*/ 107 w 1199810"/>
                <a:gd name="connsiteY11" fmla="*/ 1143146 h 2191885"/>
                <a:gd name="connsiteX12" fmla="*/ 284862 w 1199810"/>
                <a:gd name="connsiteY12" fmla="*/ 1383623 h 2191885"/>
                <a:gd name="connsiteX13" fmla="*/ 410226 w 1199810"/>
                <a:gd name="connsiteY13" fmla="*/ 2191885 h 2191885"/>
                <a:gd name="connsiteX14" fmla="*/ 479439 w 1199810"/>
                <a:gd name="connsiteY14" fmla="*/ 1468126 h 2191885"/>
                <a:gd name="connsiteX15" fmla="*/ 952063 w 1199810"/>
                <a:gd name="connsiteY15" fmla="*/ 1346698 h 2191885"/>
                <a:gd name="connsiteX16" fmla="*/ 1006514 w 1199810"/>
                <a:gd name="connsiteY16" fmla="*/ 1158832 h 2191885"/>
                <a:gd name="connsiteX17" fmla="*/ 958131 w 1199810"/>
                <a:gd name="connsiteY17" fmla="*/ 1054423 h 2191885"/>
                <a:gd name="connsiteX18" fmla="*/ 1028791 w 1199810"/>
                <a:gd name="connsiteY18" fmla="*/ 999580 h 2191885"/>
                <a:gd name="connsiteX19" fmla="*/ 1001897 w 1199810"/>
                <a:gd name="connsiteY19" fmla="*/ 881319 h 2191885"/>
                <a:gd name="connsiteX20" fmla="*/ 1055685 w 1199810"/>
                <a:gd name="connsiteY20" fmla="*/ 793391 h 2191885"/>
                <a:gd name="connsiteX21" fmla="*/ 998998 w 1199810"/>
                <a:gd name="connsiteY21" fmla="*/ 661427 h 2191885"/>
                <a:gd name="connsiteX22" fmla="*/ 1157820 w 1199810"/>
                <a:gd name="connsiteY22" fmla="*/ 616368 h 2191885"/>
                <a:gd name="connsiteX23" fmla="*/ 1181191 w 1199810"/>
                <a:gd name="connsiteY23" fmla="*/ 479627 h 2191885"/>
                <a:gd name="connsiteX24" fmla="*/ 949593 w 1199810"/>
                <a:gd name="connsiteY24" fmla="*/ 85650 h 2191885"/>
                <a:gd name="connsiteX25" fmla="*/ 1000674 w 1199810"/>
                <a:gd name="connsiteY25" fmla="*/ 20347 h 2191885"/>
                <a:gd name="connsiteX0" fmla="*/ 1000674 w 1199810"/>
                <a:gd name="connsiteY0" fmla="*/ 1873 h 2173411"/>
                <a:gd name="connsiteX1" fmla="*/ 789119 w 1199810"/>
                <a:gd name="connsiteY1" fmla="*/ 41855 h 2173411"/>
                <a:gd name="connsiteX2" fmla="*/ 901442 w 1199810"/>
                <a:gd name="connsiteY2" fmla="*/ 70109 h 2173411"/>
                <a:gd name="connsiteX3" fmla="*/ 1188812 w 1199810"/>
                <a:gd name="connsiteY3" fmla="*/ 518676 h 2173411"/>
                <a:gd name="connsiteX4" fmla="*/ 932843 w 1199810"/>
                <a:gd name="connsiteY4" fmla="*/ 612548 h 2173411"/>
                <a:gd name="connsiteX5" fmla="*/ 875696 w 1199810"/>
                <a:gd name="connsiteY5" fmla="*/ 317764 h 2173411"/>
                <a:gd name="connsiteX6" fmla="*/ 743775 w 1199810"/>
                <a:gd name="connsiteY6" fmla="*/ 269805 h 2173411"/>
                <a:gd name="connsiteX7" fmla="*/ 572247 w 1199810"/>
                <a:gd name="connsiteY7" fmla="*/ 330571 h 2173411"/>
                <a:gd name="connsiteX8" fmla="*/ 645399 w 1199810"/>
                <a:gd name="connsiteY8" fmla="*/ 691105 h 2173411"/>
                <a:gd name="connsiteX9" fmla="*/ 702875 w 1199810"/>
                <a:gd name="connsiteY9" fmla="*/ 884436 h 2173411"/>
                <a:gd name="connsiteX10" fmla="*/ 757724 w 1199810"/>
                <a:gd name="connsiteY10" fmla="*/ 1203200 h 2173411"/>
                <a:gd name="connsiteX11" fmla="*/ 107 w 1199810"/>
                <a:gd name="connsiteY11" fmla="*/ 1124672 h 2173411"/>
                <a:gd name="connsiteX12" fmla="*/ 284862 w 1199810"/>
                <a:gd name="connsiteY12" fmla="*/ 1365149 h 2173411"/>
                <a:gd name="connsiteX13" fmla="*/ 410226 w 1199810"/>
                <a:gd name="connsiteY13" fmla="*/ 2173411 h 2173411"/>
                <a:gd name="connsiteX14" fmla="*/ 479439 w 1199810"/>
                <a:gd name="connsiteY14" fmla="*/ 1449652 h 2173411"/>
                <a:gd name="connsiteX15" fmla="*/ 952063 w 1199810"/>
                <a:gd name="connsiteY15" fmla="*/ 1328224 h 2173411"/>
                <a:gd name="connsiteX16" fmla="*/ 1006514 w 1199810"/>
                <a:gd name="connsiteY16" fmla="*/ 1140358 h 2173411"/>
                <a:gd name="connsiteX17" fmla="*/ 958131 w 1199810"/>
                <a:gd name="connsiteY17" fmla="*/ 1035949 h 2173411"/>
                <a:gd name="connsiteX18" fmla="*/ 1028791 w 1199810"/>
                <a:gd name="connsiteY18" fmla="*/ 981106 h 2173411"/>
                <a:gd name="connsiteX19" fmla="*/ 1001897 w 1199810"/>
                <a:gd name="connsiteY19" fmla="*/ 862845 h 2173411"/>
                <a:gd name="connsiteX20" fmla="*/ 1055685 w 1199810"/>
                <a:gd name="connsiteY20" fmla="*/ 774917 h 2173411"/>
                <a:gd name="connsiteX21" fmla="*/ 998998 w 1199810"/>
                <a:gd name="connsiteY21" fmla="*/ 642953 h 2173411"/>
                <a:gd name="connsiteX22" fmla="*/ 1157820 w 1199810"/>
                <a:gd name="connsiteY22" fmla="*/ 597894 h 2173411"/>
                <a:gd name="connsiteX23" fmla="*/ 1181191 w 1199810"/>
                <a:gd name="connsiteY23" fmla="*/ 461153 h 2173411"/>
                <a:gd name="connsiteX24" fmla="*/ 949593 w 1199810"/>
                <a:gd name="connsiteY24" fmla="*/ 67176 h 2173411"/>
                <a:gd name="connsiteX25" fmla="*/ 1000674 w 1199810"/>
                <a:gd name="connsiteY25" fmla="*/ 1873 h 2173411"/>
                <a:gd name="connsiteX0" fmla="*/ 1009425 w 1199810"/>
                <a:gd name="connsiteY0" fmla="*/ 0 h 2189038"/>
                <a:gd name="connsiteX1" fmla="*/ 789119 w 1199810"/>
                <a:gd name="connsiteY1" fmla="*/ 57482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410226 w 1199810"/>
                <a:gd name="connsiteY13" fmla="*/ 2189038 h 2189038"/>
                <a:gd name="connsiteX14" fmla="*/ 479439 w 1199810"/>
                <a:gd name="connsiteY14" fmla="*/ 1465279 h 2189038"/>
                <a:gd name="connsiteX15" fmla="*/ 952063 w 1199810"/>
                <a:gd name="connsiteY15" fmla="*/ 1343851 h 2189038"/>
                <a:gd name="connsiteX16" fmla="*/ 1006514 w 1199810"/>
                <a:gd name="connsiteY16" fmla="*/ 1155985 h 2189038"/>
                <a:gd name="connsiteX17" fmla="*/ 958131 w 1199810"/>
                <a:gd name="connsiteY17" fmla="*/ 1051576 h 2189038"/>
                <a:gd name="connsiteX18" fmla="*/ 1028791 w 1199810"/>
                <a:gd name="connsiteY18" fmla="*/ 996733 h 2189038"/>
                <a:gd name="connsiteX19" fmla="*/ 1001897 w 1199810"/>
                <a:gd name="connsiteY19" fmla="*/ 878472 h 2189038"/>
                <a:gd name="connsiteX20" fmla="*/ 1055685 w 1199810"/>
                <a:gd name="connsiteY20" fmla="*/ 790544 h 2189038"/>
                <a:gd name="connsiteX21" fmla="*/ 998998 w 1199810"/>
                <a:gd name="connsiteY21" fmla="*/ 658580 h 2189038"/>
                <a:gd name="connsiteX22" fmla="*/ 1157820 w 1199810"/>
                <a:gd name="connsiteY22" fmla="*/ 613521 h 2189038"/>
                <a:gd name="connsiteX23" fmla="*/ 1181191 w 1199810"/>
                <a:gd name="connsiteY23" fmla="*/ 476780 h 2189038"/>
                <a:gd name="connsiteX24" fmla="*/ 949593 w 1199810"/>
                <a:gd name="connsiteY24" fmla="*/ 82803 h 2189038"/>
                <a:gd name="connsiteX25" fmla="*/ 1009425 w 1199810"/>
                <a:gd name="connsiteY25" fmla="*/ 0 h 2189038"/>
                <a:gd name="connsiteX0" fmla="*/ 1009425 w 1199810"/>
                <a:gd name="connsiteY0" fmla="*/ 0 h 2189038"/>
                <a:gd name="connsiteX1" fmla="*/ 789119 w 1199810"/>
                <a:gd name="connsiteY1" fmla="*/ 57482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410226 w 1199810"/>
                <a:gd name="connsiteY13" fmla="*/ 2189038 h 2189038"/>
                <a:gd name="connsiteX14" fmla="*/ 479439 w 1199810"/>
                <a:gd name="connsiteY14" fmla="*/ 1465279 h 2189038"/>
                <a:gd name="connsiteX15" fmla="*/ 952063 w 1199810"/>
                <a:gd name="connsiteY15" fmla="*/ 1343851 h 2189038"/>
                <a:gd name="connsiteX16" fmla="*/ 1006514 w 1199810"/>
                <a:gd name="connsiteY16" fmla="*/ 1155985 h 2189038"/>
                <a:gd name="connsiteX17" fmla="*/ 958131 w 1199810"/>
                <a:gd name="connsiteY17" fmla="*/ 1051576 h 2189038"/>
                <a:gd name="connsiteX18" fmla="*/ 1028791 w 1199810"/>
                <a:gd name="connsiteY18" fmla="*/ 996733 h 2189038"/>
                <a:gd name="connsiteX19" fmla="*/ 1001897 w 1199810"/>
                <a:gd name="connsiteY19" fmla="*/ 878472 h 2189038"/>
                <a:gd name="connsiteX20" fmla="*/ 1055685 w 1199810"/>
                <a:gd name="connsiteY20" fmla="*/ 790544 h 2189038"/>
                <a:gd name="connsiteX21" fmla="*/ 998998 w 1199810"/>
                <a:gd name="connsiteY21" fmla="*/ 658580 h 2189038"/>
                <a:gd name="connsiteX22" fmla="*/ 1157820 w 1199810"/>
                <a:gd name="connsiteY22" fmla="*/ 613521 h 2189038"/>
                <a:gd name="connsiteX23" fmla="*/ 1181191 w 1199810"/>
                <a:gd name="connsiteY23" fmla="*/ 476780 h 2189038"/>
                <a:gd name="connsiteX24" fmla="*/ 949593 w 1199810"/>
                <a:gd name="connsiteY24" fmla="*/ 82803 h 2189038"/>
                <a:gd name="connsiteX25" fmla="*/ 1009425 w 1199810"/>
                <a:gd name="connsiteY25" fmla="*/ 0 h 2189038"/>
                <a:gd name="connsiteX0" fmla="*/ 1009425 w 1199810"/>
                <a:gd name="connsiteY0" fmla="*/ 0 h 2189038"/>
                <a:gd name="connsiteX1" fmla="*/ 793494 w 1199810"/>
                <a:gd name="connsiteY1" fmla="*/ 79358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410226 w 1199810"/>
                <a:gd name="connsiteY13" fmla="*/ 2189038 h 2189038"/>
                <a:gd name="connsiteX14" fmla="*/ 479439 w 1199810"/>
                <a:gd name="connsiteY14" fmla="*/ 1465279 h 2189038"/>
                <a:gd name="connsiteX15" fmla="*/ 952063 w 1199810"/>
                <a:gd name="connsiteY15" fmla="*/ 1343851 h 2189038"/>
                <a:gd name="connsiteX16" fmla="*/ 1006514 w 1199810"/>
                <a:gd name="connsiteY16" fmla="*/ 1155985 h 2189038"/>
                <a:gd name="connsiteX17" fmla="*/ 958131 w 1199810"/>
                <a:gd name="connsiteY17" fmla="*/ 1051576 h 2189038"/>
                <a:gd name="connsiteX18" fmla="*/ 1028791 w 1199810"/>
                <a:gd name="connsiteY18" fmla="*/ 996733 h 2189038"/>
                <a:gd name="connsiteX19" fmla="*/ 1001897 w 1199810"/>
                <a:gd name="connsiteY19" fmla="*/ 878472 h 2189038"/>
                <a:gd name="connsiteX20" fmla="*/ 1055685 w 1199810"/>
                <a:gd name="connsiteY20" fmla="*/ 790544 h 2189038"/>
                <a:gd name="connsiteX21" fmla="*/ 998998 w 1199810"/>
                <a:gd name="connsiteY21" fmla="*/ 658580 h 2189038"/>
                <a:gd name="connsiteX22" fmla="*/ 1157820 w 1199810"/>
                <a:gd name="connsiteY22" fmla="*/ 613521 h 2189038"/>
                <a:gd name="connsiteX23" fmla="*/ 1181191 w 1199810"/>
                <a:gd name="connsiteY23" fmla="*/ 476780 h 2189038"/>
                <a:gd name="connsiteX24" fmla="*/ 949593 w 1199810"/>
                <a:gd name="connsiteY24" fmla="*/ 82803 h 2189038"/>
                <a:gd name="connsiteX25" fmla="*/ 1009425 w 1199810"/>
                <a:gd name="connsiteY25" fmla="*/ 0 h 2189038"/>
                <a:gd name="connsiteX0" fmla="*/ 1009425 w 1199810"/>
                <a:gd name="connsiteY0" fmla="*/ 0 h 2189038"/>
                <a:gd name="connsiteX1" fmla="*/ 793494 w 1199810"/>
                <a:gd name="connsiteY1" fmla="*/ 79358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410226 w 1199810"/>
                <a:gd name="connsiteY13" fmla="*/ 2189038 h 2189038"/>
                <a:gd name="connsiteX14" fmla="*/ 479439 w 1199810"/>
                <a:gd name="connsiteY14" fmla="*/ 1465279 h 2189038"/>
                <a:gd name="connsiteX15" fmla="*/ 952063 w 1199810"/>
                <a:gd name="connsiteY15" fmla="*/ 1343851 h 2189038"/>
                <a:gd name="connsiteX16" fmla="*/ 1006514 w 1199810"/>
                <a:gd name="connsiteY16" fmla="*/ 1155985 h 2189038"/>
                <a:gd name="connsiteX17" fmla="*/ 958131 w 1199810"/>
                <a:gd name="connsiteY17" fmla="*/ 1051576 h 2189038"/>
                <a:gd name="connsiteX18" fmla="*/ 1028791 w 1199810"/>
                <a:gd name="connsiteY18" fmla="*/ 996733 h 2189038"/>
                <a:gd name="connsiteX19" fmla="*/ 1001897 w 1199810"/>
                <a:gd name="connsiteY19" fmla="*/ 878472 h 2189038"/>
                <a:gd name="connsiteX20" fmla="*/ 1055685 w 1199810"/>
                <a:gd name="connsiteY20" fmla="*/ 790544 h 2189038"/>
                <a:gd name="connsiteX21" fmla="*/ 998998 w 1199810"/>
                <a:gd name="connsiteY21" fmla="*/ 658580 h 2189038"/>
                <a:gd name="connsiteX22" fmla="*/ 1157820 w 1199810"/>
                <a:gd name="connsiteY22" fmla="*/ 613521 h 2189038"/>
                <a:gd name="connsiteX23" fmla="*/ 1181191 w 1199810"/>
                <a:gd name="connsiteY23" fmla="*/ 476780 h 2189038"/>
                <a:gd name="connsiteX24" fmla="*/ 949593 w 1199810"/>
                <a:gd name="connsiteY24" fmla="*/ 82803 h 2189038"/>
                <a:gd name="connsiteX25" fmla="*/ 1009425 w 1199810"/>
                <a:gd name="connsiteY25" fmla="*/ 0 h 2189038"/>
                <a:gd name="connsiteX0" fmla="*/ 1009425 w 1199810"/>
                <a:gd name="connsiteY0" fmla="*/ 0 h 2189038"/>
                <a:gd name="connsiteX1" fmla="*/ 793494 w 1199810"/>
                <a:gd name="connsiteY1" fmla="*/ 79358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410226 w 1199810"/>
                <a:gd name="connsiteY13" fmla="*/ 2189038 h 2189038"/>
                <a:gd name="connsiteX14" fmla="*/ 468132 w 1199810"/>
                <a:gd name="connsiteY14" fmla="*/ 1588323 h 2189038"/>
                <a:gd name="connsiteX15" fmla="*/ 479439 w 1199810"/>
                <a:gd name="connsiteY15" fmla="*/ 1465279 h 2189038"/>
                <a:gd name="connsiteX16" fmla="*/ 952063 w 1199810"/>
                <a:gd name="connsiteY16" fmla="*/ 1343851 h 2189038"/>
                <a:gd name="connsiteX17" fmla="*/ 1006514 w 1199810"/>
                <a:gd name="connsiteY17" fmla="*/ 1155985 h 2189038"/>
                <a:gd name="connsiteX18" fmla="*/ 958131 w 1199810"/>
                <a:gd name="connsiteY18" fmla="*/ 1051576 h 2189038"/>
                <a:gd name="connsiteX19" fmla="*/ 1028791 w 1199810"/>
                <a:gd name="connsiteY19" fmla="*/ 996733 h 2189038"/>
                <a:gd name="connsiteX20" fmla="*/ 1001897 w 1199810"/>
                <a:gd name="connsiteY20" fmla="*/ 878472 h 2189038"/>
                <a:gd name="connsiteX21" fmla="*/ 1055685 w 1199810"/>
                <a:gd name="connsiteY21" fmla="*/ 790544 h 2189038"/>
                <a:gd name="connsiteX22" fmla="*/ 998998 w 1199810"/>
                <a:gd name="connsiteY22" fmla="*/ 658580 h 2189038"/>
                <a:gd name="connsiteX23" fmla="*/ 1157820 w 1199810"/>
                <a:gd name="connsiteY23" fmla="*/ 613521 h 2189038"/>
                <a:gd name="connsiteX24" fmla="*/ 1181191 w 1199810"/>
                <a:gd name="connsiteY24" fmla="*/ 476780 h 2189038"/>
                <a:gd name="connsiteX25" fmla="*/ 949593 w 1199810"/>
                <a:gd name="connsiteY25" fmla="*/ 82803 h 2189038"/>
                <a:gd name="connsiteX26" fmla="*/ 1009425 w 1199810"/>
                <a:gd name="connsiteY26" fmla="*/ 0 h 2189038"/>
                <a:gd name="connsiteX0" fmla="*/ 1009425 w 1199810"/>
                <a:gd name="connsiteY0" fmla="*/ 0 h 2189038"/>
                <a:gd name="connsiteX1" fmla="*/ 793494 w 1199810"/>
                <a:gd name="connsiteY1" fmla="*/ 79358 h 2189038"/>
                <a:gd name="connsiteX2" fmla="*/ 901442 w 1199810"/>
                <a:gd name="connsiteY2" fmla="*/ 85736 h 2189038"/>
                <a:gd name="connsiteX3" fmla="*/ 1188812 w 1199810"/>
                <a:gd name="connsiteY3" fmla="*/ 534303 h 2189038"/>
                <a:gd name="connsiteX4" fmla="*/ 932843 w 1199810"/>
                <a:gd name="connsiteY4" fmla="*/ 628175 h 2189038"/>
                <a:gd name="connsiteX5" fmla="*/ 875696 w 1199810"/>
                <a:gd name="connsiteY5" fmla="*/ 333391 h 2189038"/>
                <a:gd name="connsiteX6" fmla="*/ 743775 w 1199810"/>
                <a:gd name="connsiteY6" fmla="*/ 285432 h 2189038"/>
                <a:gd name="connsiteX7" fmla="*/ 572247 w 1199810"/>
                <a:gd name="connsiteY7" fmla="*/ 346198 h 2189038"/>
                <a:gd name="connsiteX8" fmla="*/ 645399 w 1199810"/>
                <a:gd name="connsiteY8" fmla="*/ 706732 h 2189038"/>
                <a:gd name="connsiteX9" fmla="*/ 702875 w 1199810"/>
                <a:gd name="connsiteY9" fmla="*/ 900063 h 2189038"/>
                <a:gd name="connsiteX10" fmla="*/ 757724 w 1199810"/>
                <a:gd name="connsiteY10" fmla="*/ 1218827 h 2189038"/>
                <a:gd name="connsiteX11" fmla="*/ 107 w 1199810"/>
                <a:gd name="connsiteY11" fmla="*/ 1140299 h 2189038"/>
                <a:gd name="connsiteX12" fmla="*/ 284862 w 1199810"/>
                <a:gd name="connsiteY12" fmla="*/ 1380776 h 2189038"/>
                <a:gd name="connsiteX13" fmla="*/ 378530 w 1199810"/>
                <a:gd name="connsiteY13" fmla="*/ 1588323 h 2189038"/>
                <a:gd name="connsiteX14" fmla="*/ 410226 w 1199810"/>
                <a:gd name="connsiteY14" fmla="*/ 2189038 h 2189038"/>
                <a:gd name="connsiteX15" fmla="*/ 468132 w 1199810"/>
                <a:gd name="connsiteY15" fmla="*/ 1588323 h 2189038"/>
                <a:gd name="connsiteX16" fmla="*/ 479439 w 1199810"/>
                <a:gd name="connsiteY16" fmla="*/ 1465279 h 2189038"/>
                <a:gd name="connsiteX17" fmla="*/ 952063 w 1199810"/>
                <a:gd name="connsiteY17" fmla="*/ 1343851 h 2189038"/>
                <a:gd name="connsiteX18" fmla="*/ 1006514 w 1199810"/>
                <a:gd name="connsiteY18" fmla="*/ 1155985 h 2189038"/>
                <a:gd name="connsiteX19" fmla="*/ 958131 w 1199810"/>
                <a:gd name="connsiteY19" fmla="*/ 1051576 h 2189038"/>
                <a:gd name="connsiteX20" fmla="*/ 1028791 w 1199810"/>
                <a:gd name="connsiteY20" fmla="*/ 996733 h 2189038"/>
                <a:gd name="connsiteX21" fmla="*/ 1001897 w 1199810"/>
                <a:gd name="connsiteY21" fmla="*/ 878472 h 2189038"/>
                <a:gd name="connsiteX22" fmla="*/ 1055685 w 1199810"/>
                <a:gd name="connsiteY22" fmla="*/ 790544 h 2189038"/>
                <a:gd name="connsiteX23" fmla="*/ 998998 w 1199810"/>
                <a:gd name="connsiteY23" fmla="*/ 658580 h 2189038"/>
                <a:gd name="connsiteX24" fmla="*/ 1157820 w 1199810"/>
                <a:gd name="connsiteY24" fmla="*/ 613521 h 2189038"/>
                <a:gd name="connsiteX25" fmla="*/ 1181191 w 1199810"/>
                <a:gd name="connsiteY25" fmla="*/ 476780 h 2189038"/>
                <a:gd name="connsiteX26" fmla="*/ 949593 w 1199810"/>
                <a:gd name="connsiteY26" fmla="*/ 82803 h 2189038"/>
                <a:gd name="connsiteX27" fmla="*/ 1009425 w 1199810"/>
                <a:gd name="connsiteY27" fmla="*/ 0 h 2189038"/>
                <a:gd name="connsiteX0" fmla="*/ 1009425 w 1199810"/>
                <a:gd name="connsiteY0" fmla="*/ 0 h 1609311"/>
                <a:gd name="connsiteX1" fmla="*/ 793494 w 1199810"/>
                <a:gd name="connsiteY1" fmla="*/ 79358 h 1609311"/>
                <a:gd name="connsiteX2" fmla="*/ 901442 w 1199810"/>
                <a:gd name="connsiteY2" fmla="*/ 85736 h 1609311"/>
                <a:gd name="connsiteX3" fmla="*/ 1188812 w 1199810"/>
                <a:gd name="connsiteY3" fmla="*/ 534303 h 1609311"/>
                <a:gd name="connsiteX4" fmla="*/ 932843 w 1199810"/>
                <a:gd name="connsiteY4" fmla="*/ 628175 h 1609311"/>
                <a:gd name="connsiteX5" fmla="*/ 875696 w 1199810"/>
                <a:gd name="connsiteY5" fmla="*/ 333391 h 1609311"/>
                <a:gd name="connsiteX6" fmla="*/ 743775 w 1199810"/>
                <a:gd name="connsiteY6" fmla="*/ 285432 h 1609311"/>
                <a:gd name="connsiteX7" fmla="*/ 572247 w 1199810"/>
                <a:gd name="connsiteY7" fmla="*/ 346198 h 1609311"/>
                <a:gd name="connsiteX8" fmla="*/ 645399 w 1199810"/>
                <a:gd name="connsiteY8" fmla="*/ 706732 h 1609311"/>
                <a:gd name="connsiteX9" fmla="*/ 702875 w 1199810"/>
                <a:gd name="connsiteY9" fmla="*/ 900063 h 1609311"/>
                <a:gd name="connsiteX10" fmla="*/ 757724 w 1199810"/>
                <a:gd name="connsiteY10" fmla="*/ 1218827 h 1609311"/>
                <a:gd name="connsiteX11" fmla="*/ 107 w 1199810"/>
                <a:gd name="connsiteY11" fmla="*/ 1140299 h 1609311"/>
                <a:gd name="connsiteX12" fmla="*/ 284862 w 1199810"/>
                <a:gd name="connsiteY12" fmla="*/ 1380776 h 1609311"/>
                <a:gd name="connsiteX13" fmla="*/ 378530 w 1199810"/>
                <a:gd name="connsiteY13" fmla="*/ 1588323 h 1609311"/>
                <a:gd name="connsiteX14" fmla="*/ 468132 w 1199810"/>
                <a:gd name="connsiteY14" fmla="*/ 1588323 h 1609311"/>
                <a:gd name="connsiteX15" fmla="*/ 479439 w 1199810"/>
                <a:gd name="connsiteY15" fmla="*/ 1465279 h 1609311"/>
                <a:gd name="connsiteX16" fmla="*/ 952063 w 1199810"/>
                <a:gd name="connsiteY16" fmla="*/ 1343851 h 1609311"/>
                <a:gd name="connsiteX17" fmla="*/ 1006514 w 1199810"/>
                <a:gd name="connsiteY17" fmla="*/ 1155985 h 1609311"/>
                <a:gd name="connsiteX18" fmla="*/ 958131 w 1199810"/>
                <a:gd name="connsiteY18" fmla="*/ 1051576 h 1609311"/>
                <a:gd name="connsiteX19" fmla="*/ 1028791 w 1199810"/>
                <a:gd name="connsiteY19" fmla="*/ 996733 h 1609311"/>
                <a:gd name="connsiteX20" fmla="*/ 1001897 w 1199810"/>
                <a:gd name="connsiteY20" fmla="*/ 878472 h 1609311"/>
                <a:gd name="connsiteX21" fmla="*/ 1055685 w 1199810"/>
                <a:gd name="connsiteY21" fmla="*/ 790544 h 1609311"/>
                <a:gd name="connsiteX22" fmla="*/ 998998 w 1199810"/>
                <a:gd name="connsiteY22" fmla="*/ 658580 h 1609311"/>
                <a:gd name="connsiteX23" fmla="*/ 1157820 w 1199810"/>
                <a:gd name="connsiteY23" fmla="*/ 613521 h 1609311"/>
                <a:gd name="connsiteX24" fmla="*/ 1181191 w 1199810"/>
                <a:gd name="connsiteY24" fmla="*/ 476780 h 1609311"/>
                <a:gd name="connsiteX25" fmla="*/ 949593 w 1199810"/>
                <a:gd name="connsiteY25" fmla="*/ 82803 h 1609311"/>
                <a:gd name="connsiteX26" fmla="*/ 1009425 w 1199810"/>
                <a:gd name="connsiteY26" fmla="*/ 0 h 1609311"/>
                <a:gd name="connsiteX0" fmla="*/ 857136 w 1047521"/>
                <a:gd name="connsiteY0" fmla="*/ 0 h 1609311"/>
                <a:gd name="connsiteX1" fmla="*/ 641205 w 1047521"/>
                <a:gd name="connsiteY1" fmla="*/ 79358 h 1609311"/>
                <a:gd name="connsiteX2" fmla="*/ 749153 w 1047521"/>
                <a:gd name="connsiteY2" fmla="*/ 85736 h 1609311"/>
                <a:gd name="connsiteX3" fmla="*/ 1036523 w 1047521"/>
                <a:gd name="connsiteY3" fmla="*/ 534303 h 1609311"/>
                <a:gd name="connsiteX4" fmla="*/ 780554 w 1047521"/>
                <a:gd name="connsiteY4" fmla="*/ 628175 h 1609311"/>
                <a:gd name="connsiteX5" fmla="*/ 723407 w 1047521"/>
                <a:gd name="connsiteY5" fmla="*/ 333391 h 1609311"/>
                <a:gd name="connsiteX6" fmla="*/ 591486 w 1047521"/>
                <a:gd name="connsiteY6" fmla="*/ 285432 h 1609311"/>
                <a:gd name="connsiteX7" fmla="*/ 419958 w 1047521"/>
                <a:gd name="connsiteY7" fmla="*/ 346198 h 1609311"/>
                <a:gd name="connsiteX8" fmla="*/ 493110 w 1047521"/>
                <a:gd name="connsiteY8" fmla="*/ 706732 h 1609311"/>
                <a:gd name="connsiteX9" fmla="*/ 550586 w 1047521"/>
                <a:gd name="connsiteY9" fmla="*/ 900063 h 1609311"/>
                <a:gd name="connsiteX10" fmla="*/ 605435 w 1047521"/>
                <a:gd name="connsiteY10" fmla="*/ 1218827 h 1609311"/>
                <a:gd name="connsiteX11" fmla="*/ 142 w 1047521"/>
                <a:gd name="connsiteY11" fmla="*/ 1194061 h 1609311"/>
                <a:gd name="connsiteX12" fmla="*/ 132573 w 1047521"/>
                <a:gd name="connsiteY12" fmla="*/ 1380776 h 1609311"/>
                <a:gd name="connsiteX13" fmla="*/ 226241 w 1047521"/>
                <a:gd name="connsiteY13" fmla="*/ 1588323 h 1609311"/>
                <a:gd name="connsiteX14" fmla="*/ 315843 w 1047521"/>
                <a:gd name="connsiteY14" fmla="*/ 1588323 h 1609311"/>
                <a:gd name="connsiteX15" fmla="*/ 327150 w 1047521"/>
                <a:gd name="connsiteY15" fmla="*/ 1465279 h 1609311"/>
                <a:gd name="connsiteX16" fmla="*/ 799774 w 1047521"/>
                <a:gd name="connsiteY16" fmla="*/ 1343851 h 1609311"/>
                <a:gd name="connsiteX17" fmla="*/ 854225 w 1047521"/>
                <a:gd name="connsiteY17" fmla="*/ 1155985 h 1609311"/>
                <a:gd name="connsiteX18" fmla="*/ 805842 w 1047521"/>
                <a:gd name="connsiteY18" fmla="*/ 1051576 h 1609311"/>
                <a:gd name="connsiteX19" fmla="*/ 876502 w 1047521"/>
                <a:gd name="connsiteY19" fmla="*/ 996733 h 1609311"/>
                <a:gd name="connsiteX20" fmla="*/ 849608 w 1047521"/>
                <a:gd name="connsiteY20" fmla="*/ 878472 h 1609311"/>
                <a:gd name="connsiteX21" fmla="*/ 903396 w 1047521"/>
                <a:gd name="connsiteY21" fmla="*/ 790544 h 1609311"/>
                <a:gd name="connsiteX22" fmla="*/ 846709 w 1047521"/>
                <a:gd name="connsiteY22" fmla="*/ 658580 h 1609311"/>
                <a:gd name="connsiteX23" fmla="*/ 1005531 w 1047521"/>
                <a:gd name="connsiteY23" fmla="*/ 613521 h 1609311"/>
                <a:gd name="connsiteX24" fmla="*/ 1028902 w 1047521"/>
                <a:gd name="connsiteY24" fmla="*/ 476780 h 1609311"/>
                <a:gd name="connsiteX25" fmla="*/ 797304 w 1047521"/>
                <a:gd name="connsiteY25" fmla="*/ 82803 h 1609311"/>
                <a:gd name="connsiteX26" fmla="*/ 857136 w 1047521"/>
                <a:gd name="connsiteY26" fmla="*/ 0 h 1609311"/>
                <a:gd name="connsiteX0" fmla="*/ 857136 w 1047521"/>
                <a:gd name="connsiteY0" fmla="*/ 0 h 1603154"/>
                <a:gd name="connsiteX1" fmla="*/ 641205 w 1047521"/>
                <a:gd name="connsiteY1" fmla="*/ 79358 h 1603154"/>
                <a:gd name="connsiteX2" fmla="*/ 749153 w 1047521"/>
                <a:gd name="connsiteY2" fmla="*/ 85736 h 1603154"/>
                <a:gd name="connsiteX3" fmla="*/ 1036523 w 1047521"/>
                <a:gd name="connsiteY3" fmla="*/ 534303 h 1603154"/>
                <a:gd name="connsiteX4" fmla="*/ 780554 w 1047521"/>
                <a:gd name="connsiteY4" fmla="*/ 628175 h 1603154"/>
                <a:gd name="connsiteX5" fmla="*/ 723407 w 1047521"/>
                <a:gd name="connsiteY5" fmla="*/ 333391 h 1603154"/>
                <a:gd name="connsiteX6" fmla="*/ 591486 w 1047521"/>
                <a:gd name="connsiteY6" fmla="*/ 285432 h 1603154"/>
                <a:gd name="connsiteX7" fmla="*/ 419958 w 1047521"/>
                <a:gd name="connsiteY7" fmla="*/ 346198 h 1603154"/>
                <a:gd name="connsiteX8" fmla="*/ 493110 w 1047521"/>
                <a:gd name="connsiteY8" fmla="*/ 706732 h 1603154"/>
                <a:gd name="connsiteX9" fmla="*/ 550586 w 1047521"/>
                <a:gd name="connsiteY9" fmla="*/ 900063 h 1603154"/>
                <a:gd name="connsiteX10" fmla="*/ 605435 w 1047521"/>
                <a:gd name="connsiteY10" fmla="*/ 1218827 h 1603154"/>
                <a:gd name="connsiteX11" fmla="*/ 142 w 1047521"/>
                <a:gd name="connsiteY11" fmla="*/ 1194061 h 1603154"/>
                <a:gd name="connsiteX12" fmla="*/ 132573 w 1047521"/>
                <a:gd name="connsiteY12" fmla="*/ 1380776 h 1603154"/>
                <a:gd name="connsiteX13" fmla="*/ 223241 w 1047521"/>
                <a:gd name="connsiteY13" fmla="*/ 1576324 h 1603154"/>
                <a:gd name="connsiteX14" fmla="*/ 315843 w 1047521"/>
                <a:gd name="connsiteY14" fmla="*/ 1588323 h 1603154"/>
                <a:gd name="connsiteX15" fmla="*/ 327150 w 1047521"/>
                <a:gd name="connsiteY15" fmla="*/ 1465279 h 1603154"/>
                <a:gd name="connsiteX16" fmla="*/ 799774 w 1047521"/>
                <a:gd name="connsiteY16" fmla="*/ 1343851 h 1603154"/>
                <a:gd name="connsiteX17" fmla="*/ 854225 w 1047521"/>
                <a:gd name="connsiteY17" fmla="*/ 1155985 h 1603154"/>
                <a:gd name="connsiteX18" fmla="*/ 805842 w 1047521"/>
                <a:gd name="connsiteY18" fmla="*/ 1051576 h 1603154"/>
                <a:gd name="connsiteX19" fmla="*/ 876502 w 1047521"/>
                <a:gd name="connsiteY19" fmla="*/ 996733 h 1603154"/>
                <a:gd name="connsiteX20" fmla="*/ 849608 w 1047521"/>
                <a:gd name="connsiteY20" fmla="*/ 878472 h 1603154"/>
                <a:gd name="connsiteX21" fmla="*/ 903396 w 1047521"/>
                <a:gd name="connsiteY21" fmla="*/ 790544 h 1603154"/>
                <a:gd name="connsiteX22" fmla="*/ 846709 w 1047521"/>
                <a:gd name="connsiteY22" fmla="*/ 658580 h 1603154"/>
                <a:gd name="connsiteX23" fmla="*/ 1005531 w 1047521"/>
                <a:gd name="connsiteY23" fmla="*/ 613521 h 1603154"/>
                <a:gd name="connsiteX24" fmla="*/ 1028902 w 1047521"/>
                <a:gd name="connsiteY24" fmla="*/ 476780 h 1603154"/>
                <a:gd name="connsiteX25" fmla="*/ 797304 w 1047521"/>
                <a:gd name="connsiteY25" fmla="*/ 82803 h 1603154"/>
                <a:gd name="connsiteX26" fmla="*/ 857136 w 1047521"/>
                <a:gd name="connsiteY26" fmla="*/ 0 h 1603154"/>
                <a:gd name="connsiteX0" fmla="*/ 857136 w 1047521"/>
                <a:gd name="connsiteY0" fmla="*/ 0 h 1595077"/>
                <a:gd name="connsiteX1" fmla="*/ 641205 w 1047521"/>
                <a:gd name="connsiteY1" fmla="*/ 79358 h 1595077"/>
                <a:gd name="connsiteX2" fmla="*/ 749153 w 1047521"/>
                <a:gd name="connsiteY2" fmla="*/ 85736 h 1595077"/>
                <a:gd name="connsiteX3" fmla="*/ 1036523 w 1047521"/>
                <a:gd name="connsiteY3" fmla="*/ 534303 h 1595077"/>
                <a:gd name="connsiteX4" fmla="*/ 780554 w 1047521"/>
                <a:gd name="connsiteY4" fmla="*/ 628175 h 1595077"/>
                <a:gd name="connsiteX5" fmla="*/ 723407 w 1047521"/>
                <a:gd name="connsiteY5" fmla="*/ 333391 h 1595077"/>
                <a:gd name="connsiteX6" fmla="*/ 591486 w 1047521"/>
                <a:gd name="connsiteY6" fmla="*/ 285432 h 1595077"/>
                <a:gd name="connsiteX7" fmla="*/ 419958 w 1047521"/>
                <a:gd name="connsiteY7" fmla="*/ 346198 h 1595077"/>
                <a:gd name="connsiteX8" fmla="*/ 493110 w 1047521"/>
                <a:gd name="connsiteY8" fmla="*/ 706732 h 1595077"/>
                <a:gd name="connsiteX9" fmla="*/ 550586 w 1047521"/>
                <a:gd name="connsiteY9" fmla="*/ 900063 h 1595077"/>
                <a:gd name="connsiteX10" fmla="*/ 605435 w 1047521"/>
                <a:gd name="connsiteY10" fmla="*/ 1218827 h 1595077"/>
                <a:gd name="connsiteX11" fmla="*/ 142 w 1047521"/>
                <a:gd name="connsiteY11" fmla="*/ 1194061 h 1595077"/>
                <a:gd name="connsiteX12" fmla="*/ 132573 w 1047521"/>
                <a:gd name="connsiteY12" fmla="*/ 1380776 h 1595077"/>
                <a:gd name="connsiteX13" fmla="*/ 223241 w 1047521"/>
                <a:gd name="connsiteY13" fmla="*/ 1576324 h 1595077"/>
                <a:gd name="connsiteX14" fmla="*/ 315843 w 1047521"/>
                <a:gd name="connsiteY14" fmla="*/ 1573323 h 1595077"/>
                <a:gd name="connsiteX15" fmla="*/ 327150 w 1047521"/>
                <a:gd name="connsiteY15" fmla="*/ 1465279 h 1595077"/>
                <a:gd name="connsiteX16" fmla="*/ 799774 w 1047521"/>
                <a:gd name="connsiteY16" fmla="*/ 1343851 h 1595077"/>
                <a:gd name="connsiteX17" fmla="*/ 854225 w 1047521"/>
                <a:gd name="connsiteY17" fmla="*/ 1155985 h 1595077"/>
                <a:gd name="connsiteX18" fmla="*/ 805842 w 1047521"/>
                <a:gd name="connsiteY18" fmla="*/ 1051576 h 1595077"/>
                <a:gd name="connsiteX19" fmla="*/ 876502 w 1047521"/>
                <a:gd name="connsiteY19" fmla="*/ 996733 h 1595077"/>
                <a:gd name="connsiteX20" fmla="*/ 849608 w 1047521"/>
                <a:gd name="connsiteY20" fmla="*/ 878472 h 1595077"/>
                <a:gd name="connsiteX21" fmla="*/ 903396 w 1047521"/>
                <a:gd name="connsiteY21" fmla="*/ 790544 h 1595077"/>
                <a:gd name="connsiteX22" fmla="*/ 846709 w 1047521"/>
                <a:gd name="connsiteY22" fmla="*/ 658580 h 1595077"/>
                <a:gd name="connsiteX23" fmla="*/ 1005531 w 1047521"/>
                <a:gd name="connsiteY23" fmla="*/ 613521 h 1595077"/>
                <a:gd name="connsiteX24" fmla="*/ 1028902 w 1047521"/>
                <a:gd name="connsiteY24" fmla="*/ 476780 h 1595077"/>
                <a:gd name="connsiteX25" fmla="*/ 797304 w 1047521"/>
                <a:gd name="connsiteY25" fmla="*/ 82803 h 1595077"/>
                <a:gd name="connsiteX26" fmla="*/ 857136 w 1047521"/>
                <a:gd name="connsiteY26" fmla="*/ 0 h 1595077"/>
                <a:gd name="connsiteX0" fmla="*/ 857136 w 1047521"/>
                <a:gd name="connsiteY0" fmla="*/ 0 h 1589168"/>
                <a:gd name="connsiteX1" fmla="*/ 641205 w 1047521"/>
                <a:gd name="connsiteY1" fmla="*/ 79358 h 1589168"/>
                <a:gd name="connsiteX2" fmla="*/ 749153 w 1047521"/>
                <a:gd name="connsiteY2" fmla="*/ 85736 h 1589168"/>
                <a:gd name="connsiteX3" fmla="*/ 1036523 w 1047521"/>
                <a:gd name="connsiteY3" fmla="*/ 534303 h 1589168"/>
                <a:gd name="connsiteX4" fmla="*/ 780554 w 1047521"/>
                <a:gd name="connsiteY4" fmla="*/ 628175 h 1589168"/>
                <a:gd name="connsiteX5" fmla="*/ 723407 w 1047521"/>
                <a:gd name="connsiteY5" fmla="*/ 333391 h 1589168"/>
                <a:gd name="connsiteX6" fmla="*/ 591486 w 1047521"/>
                <a:gd name="connsiteY6" fmla="*/ 285432 h 1589168"/>
                <a:gd name="connsiteX7" fmla="*/ 419958 w 1047521"/>
                <a:gd name="connsiteY7" fmla="*/ 346198 h 1589168"/>
                <a:gd name="connsiteX8" fmla="*/ 493110 w 1047521"/>
                <a:gd name="connsiteY8" fmla="*/ 706732 h 1589168"/>
                <a:gd name="connsiteX9" fmla="*/ 550586 w 1047521"/>
                <a:gd name="connsiteY9" fmla="*/ 900063 h 1589168"/>
                <a:gd name="connsiteX10" fmla="*/ 605435 w 1047521"/>
                <a:gd name="connsiteY10" fmla="*/ 1218827 h 1589168"/>
                <a:gd name="connsiteX11" fmla="*/ 142 w 1047521"/>
                <a:gd name="connsiteY11" fmla="*/ 1194061 h 1589168"/>
                <a:gd name="connsiteX12" fmla="*/ 132573 w 1047521"/>
                <a:gd name="connsiteY12" fmla="*/ 1380776 h 1589168"/>
                <a:gd name="connsiteX13" fmla="*/ 223241 w 1047521"/>
                <a:gd name="connsiteY13" fmla="*/ 1576324 h 1589168"/>
                <a:gd name="connsiteX14" fmla="*/ 315843 w 1047521"/>
                <a:gd name="connsiteY14" fmla="*/ 1573323 h 1589168"/>
                <a:gd name="connsiteX15" fmla="*/ 327150 w 1047521"/>
                <a:gd name="connsiteY15" fmla="*/ 1465279 h 1589168"/>
                <a:gd name="connsiteX16" fmla="*/ 799774 w 1047521"/>
                <a:gd name="connsiteY16" fmla="*/ 1343851 h 1589168"/>
                <a:gd name="connsiteX17" fmla="*/ 854225 w 1047521"/>
                <a:gd name="connsiteY17" fmla="*/ 1155985 h 1589168"/>
                <a:gd name="connsiteX18" fmla="*/ 805842 w 1047521"/>
                <a:gd name="connsiteY18" fmla="*/ 1051576 h 1589168"/>
                <a:gd name="connsiteX19" fmla="*/ 876502 w 1047521"/>
                <a:gd name="connsiteY19" fmla="*/ 996733 h 1589168"/>
                <a:gd name="connsiteX20" fmla="*/ 849608 w 1047521"/>
                <a:gd name="connsiteY20" fmla="*/ 878472 h 1589168"/>
                <a:gd name="connsiteX21" fmla="*/ 903396 w 1047521"/>
                <a:gd name="connsiteY21" fmla="*/ 790544 h 1589168"/>
                <a:gd name="connsiteX22" fmla="*/ 846709 w 1047521"/>
                <a:gd name="connsiteY22" fmla="*/ 658580 h 1589168"/>
                <a:gd name="connsiteX23" fmla="*/ 1005531 w 1047521"/>
                <a:gd name="connsiteY23" fmla="*/ 613521 h 1589168"/>
                <a:gd name="connsiteX24" fmla="*/ 1028902 w 1047521"/>
                <a:gd name="connsiteY24" fmla="*/ 476780 h 1589168"/>
                <a:gd name="connsiteX25" fmla="*/ 797304 w 1047521"/>
                <a:gd name="connsiteY25" fmla="*/ 82803 h 1589168"/>
                <a:gd name="connsiteX26" fmla="*/ 857136 w 1047521"/>
                <a:gd name="connsiteY26" fmla="*/ 0 h 1589168"/>
                <a:gd name="connsiteX0" fmla="*/ 857136 w 1047521"/>
                <a:gd name="connsiteY0" fmla="*/ 0 h 1589168"/>
                <a:gd name="connsiteX1" fmla="*/ 641205 w 1047521"/>
                <a:gd name="connsiteY1" fmla="*/ 79358 h 1589168"/>
                <a:gd name="connsiteX2" fmla="*/ 749153 w 1047521"/>
                <a:gd name="connsiteY2" fmla="*/ 85736 h 1589168"/>
                <a:gd name="connsiteX3" fmla="*/ 1036523 w 1047521"/>
                <a:gd name="connsiteY3" fmla="*/ 534303 h 1589168"/>
                <a:gd name="connsiteX4" fmla="*/ 780554 w 1047521"/>
                <a:gd name="connsiteY4" fmla="*/ 628175 h 1589168"/>
                <a:gd name="connsiteX5" fmla="*/ 723407 w 1047521"/>
                <a:gd name="connsiteY5" fmla="*/ 333391 h 1589168"/>
                <a:gd name="connsiteX6" fmla="*/ 591486 w 1047521"/>
                <a:gd name="connsiteY6" fmla="*/ 285432 h 1589168"/>
                <a:gd name="connsiteX7" fmla="*/ 419958 w 1047521"/>
                <a:gd name="connsiteY7" fmla="*/ 346198 h 1589168"/>
                <a:gd name="connsiteX8" fmla="*/ 493110 w 1047521"/>
                <a:gd name="connsiteY8" fmla="*/ 706732 h 1589168"/>
                <a:gd name="connsiteX9" fmla="*/ 550586 w 1047521"/>
                <a:gd name="connsiteY9" fmla="*/ 900063 h 1589168"/>
                <a:gd name="connsiteX10" fmla="*/ 605435 w 1047521"/>
                <a:gd name="connsiteY10" fmla="*/ 1218827 h 1589168"/>
                <a:gd name="connsiteX11" fmla="*/ 142 w 1047521"/>
                <a:gd name="connsiteY11" fmla="*/ 1194061 h 1589168"/>
                <a:gd name="connsiteX12" fmla="*/ 132573 w 1047521"/>
                <a:gd name="connsiteY12" fmla="*/ 1380776 h 1589168"/>
                <a:gd name="connsiteX13" fmla="*/ 223241 w 1047521"/>
                <a:gd name="connsiteY13" fmla="*/ 1576324 h 1589168"/>
                <a:gd name="connsiteX14" fmla="*/ 312842 w 1047521"/>
                <a:gd name="connsiteY14" fmla="*/ 1573323 h 1589168"/>
                <a:gd name="connsiteX15" fmla="*/ 327150 w 1047521"/>
                <a:gd name="connsiteY15" fmla="*/ 1465279 h 1589168"/>
                <a:gd name="connsiteX16" fmla="*/ 799774 w 1047521"/>
                <a:gd name="connsiteY16" fmla="*/ 1343851 h 1589168"/>
                <a:gd name="connsiteX17" fmla="*/ 854225 w 1047521"/>
                <a:gd name="connsiteY17" fmla="*/ 1155985 h 1589168"/>
                <a:gd name="connsiteX18" fmla="*/ 805842 w 1047521"/>
                <a:gd name="connsiteY18" fmla="*/ 1051576 h 1589168"/>
                <a:gd name="connsiteX19" fmla="*/ 876502 w 1047521"/>
                <a:gd name="connsiteY19" fmla="*/ 996733 h 1589168"/>
                <a:gd name="connsiteX20" fmla="*/ 849608 w 1047521"/>
                <a:gd name="connsiteY20" fmla="*/ 878472 h 1589168"/>
                <a:gd name="connsiteX21" fmla="*/ 903396 w 1047521"/>
                <a:gd name="connsiteY21" fmla="*/ 790544 h 1589168"/>
                <a:gd name="connsiteX22" fmla="*/ 846709 w 1047521"/>
                <a:gd name="connsiteY22" fmla="*/ 658580 h 1589168"/>
                <a:gd name="connsiteX23" fmla="*/ 1005531 w 1047521"/>
                <a:gd name="connsiteY23" fmla="*/ 613521 h 1589168"/>
                <a:gd name="connsiteX24" fmla="*/ 1028902 w 1047521"/>
                <a:gd name="connsiteY24" fmla="*/ 476780 h 1589168"/>
                <a:gd name="connsiteX25" fmla="*/ 797304 w 1047521"/>
                <a:gd name="connsiteY25" fmla="*/ 82803 h 1589168"/>
                <a:gd name="connsiteX26" fmla="*/ 857136 w 1047521"/>
                <a:gd name="connsiteY26" fmla="*/ 0 h 1589168"/>
                <a:gd name="connsiteX0" fmla="*/ 857136 w 1047521"/>
                <a:gd name="connsiteY0" fmla="*/ 0 h 1578806"/>
                <a:gd name="connsiteX1" fmla="*/ 641205 w 1047521"/>
                <a:gd name="connsiteY1" fmla="*/ 79358 h 1578806"/>
                <a:gd name="connsiteX2" fmla="*/ 749153 w 1047521"/>
                <a:gd name="connsiteY2" fmla="*/ 85736 h 1578806"/>
                <a:gd name="connsiteX3" fmla="*/ 1036523 w 1047521"/>
                <a:gd name="connsiteY3" fmla="*/ 534303 h 1578806"/>
                <a:gd name="connsiteX4" fmla="*/ 780554 w 1047521"/>
                <a:gd name="connsiteY4" fmla="*/ 628175 h 1578806"/>
                <a:gd name="connsiteX5" fmla="*/ 723407 w 1047521"/>
                <a:gd name="connsiteY5" fmla="*/ 333391 h 1578806"/>
                <a:gd name="connsiteX6" fmla="*/ 591486 w 1047521"/>
                <a:gd name="connsiteY6" fmla="*/ 285432 h 1578806"/>
                <a:gd name="connsiteX7" fmla="*/ 419958 w 1047521"/>
                <a:gd name="connsiteY7" fmla="*/ 346198 h 1578806"/>
                <a:gd name="connsiteX8" fmla="*/ 493110 w 1047521"/>
                <a:gd name="connsiteY8" fmla="*/ 706732 h 1578806"/>
                <a:gd name="connsiteX9" fmla="*/ 550586 w 1047521"/>
                <a:gd name="connsiteY9" fmla="*/ 900063 h 1578806"/>
                <a:gd name="connsiteX10" fmla="*/ 605435 w 1047521"/>
                <a:gd name="connsiteY10" fmla="*/ 1218827 h 1578806"/>
                <a:gd name="connsiteX11" fmla="*/ 142 w 1047521"/>
                <a:gd name="connsiteY11" fmla="*/ 1194061 h 1578806"/>
                <a:gd name="connsiteX12" fmla="*/ 132573 w 1047521"/>
                <a:gd name="connsiteY12" fmla="*/ 1380776 h 1578806"/>
                <a:gd name="connsiteX13" fmla="*/ 223241 w 1047521"/>
                <a:gd name="connsiteY13" fmla="*/ 1576324 h 1578806"/>
                <a:gd name="connsiteX14" fmla="*/ 312842 w 1047521"/>
                <a:gd name="connsiteY14" fmla="*/ 1573323 h 1578806"/>
                <a:gd name="connsiteX15" fmla="*/ 327150 w 1047521"/>
                <a:gd name="connsiteY15" fmla="*/ 1465279 h 1578806"/>
                <a:gd name="connsiteX16" fmla="*/ 799774 w 1047521"/>
                <a:gd name="connsiteY16" fmla="*/ 1343851 h 1578806"/>
                <a:gd name="connsiteX17" fmla="*/ 854225 w 1047521"/>
                <a:gd name="connsiteY17" fmla="*/ 1155985 h 1578806"/>
                <a:gd name="connsiteX18" fmla="*/ 805842 w 1047521"/>
                <a:gd name="connsiteY18" fmla="*/ 1051576 h 1578806"/>
                <a:gd name="connsiteX19" fmla="*/ 876502 w 1047521"/>
                <a:gd name="connsiteY19" fmla="*/ 996733 h 1578806"/>
                <a:gd name="connsiteX20" fmla="*/ 849608 w 1047521"/>
                <a:gd name="connsiteY20" fmla="*/ 878472 h 1578806"/>
                <a:gd name="connsiteX21" fmla="*/ 903396 w 1047521"/>
                <a:gd name="connsiteY21" fmla="*/ 790544 h 1578806"/>
                <a:gd name="connsiteX22" fmla="*/ 846709 w 1047521"/>
                <a:gd name="connsiteY22" fmla="*/ 658580 h 1578806"/>
                <a:gd name="connsiteX23" fmla="*/ 1005531 w 1047521"/>
                <a:gd name="connsiteY23" fmla="*/ 613521 h 1578806"/>
                <a:gd name="connsiteX24" fmla="*/ 1028902 w 1047521"/>
                <a:gd name="connsiteY24" fmla="*/ 476780 h 1578806"/>
                <a:gd name="connsiteX25" fmla="*/ 797304 w 1047521"/>
                <a:gd name="connsiteY25" fmla="*/ 82803 h 1578806"/>
                <a:gd name="connsiteX26" fmla="*/ 857136 w 1047521"/>
                <a:gd name="connsiteY26" fmla="*/ 0 h 1578806"/>
                <a:gd name="connsiteX0" fmla="*/ 857136 w 1047521"/>
                <a:gd name="connsiteY0" fmla="*/ 0 h 1593236"/>
                <a:gd name="connsiteX1" fmla="*/ 641205 w 1047521"/>
                <a:gd name="connsiteY1" fmla="*/ 79358 h 1593236"/>
                <a:gd name="connsiteX2" fmla="*/ 749153 w 1047521"/>
                <a:gd name="connsiteY2" fmla="*/ 85736 h 1593236"/>
                <a:gd name="connsiteX3" fmla="*/ 1036523 w 1047521"/>
                <a:gd name="connsiteY3" fmla="*/ 534303 h 1593236"/>
                <a:gd name="connsiteX4" fmla="*/ 780554 w 1047521"/>
                <a:gd name="connsiteY4" fmla="*/ 628175 h 1593236"/>
                <a:gd name="connsiteX5" fmla="*/ 723407 w 1047521"/>
                <a:gd name="connsiteY5" fmla="*/ 333391 h 1593236"/>
                <a:gd name="connsiteX6" fmla="*/ 591486 w 1047521"/>
                <a:gd name="connsiteY6" fmla="*/ 285432 h 1593236"/>
                <a:gd name="connsiteX7" fmla="*/ 419958 w 1047521"/>
                <a:gd name="connsiteY7" fmla="*/ 346198 h 1593236"/>
                <a:gd name="connsiteX8" fmla="*/ 493110 w 1047521"/>
                <a:gd name="connsiteY8" fmla="*/ 706732 h 1593236"/>
                <a:gd name="connsiteX9" fmla="*/ 550586 w 1047521"/>
                <a:gd name="connsiteY9" fmla="*/ 900063 h 1593236"/>
                <a:gd name="connsiteX10" fmla="*/ 605435 w 1047521"/>
                <a:gd name="connsiteY10" fmla="*/ 1218827 h 1593236"/>
                <a:gd name="connsiteX11" fmla="*/ 142 w 1047521"/>
                <a:gd name="connsiteY11" fmla="*/ 1194061 h 1593236"/>
                <a:gd name="connsiteX12" fmla="*/ 132573 w 1047521"/>
                <a:gd name="connsiteY12" fmla="*/ 1380776 h 1593236"/>
                <a:gd name="connsiteX13" fmla="*/ 223241 w 1047521"/>
                <a:gd name="connsiteY13" fmla="*/ 1576324 h 1593236"/>
                <a:gd name="connsiteX14" fmla="*/ 312842 w 1047521"/>
                <a:gd name="connsiteY14" fmla="*/ 1585322 h 1593236"/>
                <a:gd name="connsiteX15" fmla="*/ 327150 w 1047521"/>
                <a:gd name="connsiteY15" fmla="*/ 1465279 h 1593236"/>
                <a:gd name="connsiteX16" fmla="*/ 799774 w 1047521"/>
                <a:gd name="connsiteY16" fmla="*/ 1343851 h 1593236"/>
                <a:gd name="connsiteX17" fmla="*/ 854225 w 1047521"/>
                <a:gd name="connsiteY17" fmla="*/ 1155985 h 1593236"/>
                <a:gd name="connsiteX18" fmla="*/ 805842 w 1047521"/>
                <a:gd name="connsiteY18" fmla="*/ 1051576 h 1593236"/>
                <a:gd name="connsiteX19" fmla="*/ 876502 w 1047521"/>
                <a:gd name="connsiteY19" fmla="*/ 996733 h 1593236"/>
                <a:gd name="connsiteX20" fmla="*/ 849608 w 1047521"/>
                <a:gd name="connsiteY20" fmla="*/ 878472 h 1593236"/>
                <a:gd name="connsiteX21" fmla="*/ 903396 w 1047521"/>
                <a:gd name="connsiteY21" fmla="*/ 790544 h 1593236"/>
                <a:gd name="connsiteX22" fmla="*/ 846709 w 1047521"/>
                <a:gd name="connsiteY22" fmla="*/ 658580 h 1593236"/>
                <a:gd name="connsiteX23" fmla="*/ 1005531 w 1047521"/>
                <a:gd name="connsiteY23" fmla="*/ 613521 h 1593236"/>
                <a:gd name="connsiteX24" fmla="*/ 1028902 w 1047521"/>
                <a:gd name="connsiteY24" fmla="*/ 476780 h 1593236"/>
                <a:gd name="connsiteX25" fmla="*/ 797304 w 1047521"/>
                <a:gd name="connsiteY25" fmla="*/ 82803 h 1593236"/>
                <a:gd name="connsiteX26" fmla="*/ 857136 w 1047521"/>
                <a:gd name="connsiteY26" fmla="*/ 0 h 1593236"/>
                <a:gd name="connsiteX0" fmla="*/ 857136 w 1047521"/>
                <a:gd name="connsiteY0" fmla="*/ 0 h 1585322"/>
                <a:gd name="connsiteX1" fmla="*/ 641205 w 1047521"/>
                <a:gd name="connsiteY1" fmla="*/ 79358 h 1585322"/>
                <a:gd name="connsiteX2" fmla="*/ 749153 w 1047521"/>
                <a:gd name="connsiteY2" fmla="*/ 85736 h 1585322"/>
                <a:gd name="connsiteX3" fmla="*/ 1036523 w 1047521"/>
                <a:gd name="connsiteY3" fmla="*/ 534303 h 1585322"/>
                <a:gd name="connsiteX4" fmla="*/ 780554 w 1047521"/>
                <a:gd name="connsiteY4" fmla="*/ 628175 h 1585322"/>
                <a:gd name="connsiteX5" fmla="*/ 723407 w 1047521"/>
                <a:gd name="connsiteY5" fmla="*/ 333391 h 1585322"/>
                <a:gd name="connsiteX6" fmla="*/ 591486 w 1047521"/>
                <a:gd name="connsiteY6" fmla="*/ 285432 h 1585322"/>
                <a:gd name="connsiteX7" fmla="*/ 419958 w 1047521"/>
                <a:gd name="connsiteY7" fmla="*/ 346198 h 1585322"/>
                <a:gd name="connsiteX8" fmla="*/ 493110 w 1047521"/>
                <a:gd name="connsiteY8" fmla="*/ 706732 h 1585322"/>
                <a:gd name="connsiteX9" fmla="*/ 550586 w 1047521"/>
                <a:gd name="connsiteY9" fmla="*/ 900063 h 1585322"/>
                <a:gd name="connsiteX10" fmla="*/ 605435 w 1047521"/>
                <a:gd name="connsiteY10" fmla="*/ 1218827 h 1585322"/>
                <a:gd name="connsiteX11" fmla="*/ 142 w 1047521"/>
                <a:gd name="connsiteY11" fmla="*/ 1194061 h 1585322"/>
                <a:gd name="connsiteX12" fmla="*/ 132573 w 1047521"/>
                <a:gd name="connsiteY12" fmla="*/ 1380776 h 1585322"/>
                <a:gd name="connsiteX13" fmla="*/ 223241 w 1047521"/>
                <a:gd name="connsiteY13" fmla="*/ 1576324 h 1585322"/>
                <a:gd name="connsiteX14" fmla="*/ 312842 w 1047521"/>
                <a:gd name="connsiteY14" fmla="*/ 1585322 h 1585322"/>
                <a:gd name="connsiteX15" fmla="*/ 327150 w 1047521"/>
                <a:gd name="connsiteY15" fmla="*/ 1465279 h 1585322"/>
                <a:gd name="connsiteX16" fmla="*/ 799774 w 1047521"/>
                <a:gd name="connsiteY16" fmla="*/ 1343851 h 1585322"/>
                <a:gd name="connsiteX17" fmla="*/ 854225 w 1047521"/>
                <a:gd name="connsiteY17" fmla="*/ 1155985 h 1585322"/>
                <a:gd name="connsiteX18" fmla="*/ 805842 w 1047521"/>
                <a:gd name="connsiteY18" fmla="*/ 1051576 h 1585322"/>
                <a:gd name="connsiteX19" fmla="*/ 876502 w 1047521"/>
                <a:gd name="connsiteY19" fmla="*/ 996733 h 1585322"/>
                <a:gd name="connsiteX20" fmla="*/ 849608 w 1047521"/>
                <a:gd name="connsiteY20" fmla="*/ 878472 h 1585322"/>
                <a:gd name="connsiteX21" fmla="*/ 903396 w 1047521"/>
                <a:gd name="connsiteY21" fmla="*/ 790544 h 1585322"/>
                <a:gd name="connsiteX22" fmla="*/ 846709 w 1047521"/>
                <a:gd name="connsiteY22" fmla="*/ 658580 h 1585322"/>
                <a:gd name="connsiteX23" fmla="*/ 1005531 w 1047521"/>
                <a:gd name="connsiteY23" fmla="*/ 613521 h 1585322"/>
                <a:gd name="connsiteX24" fmla="*/ 1028902 w 1047521"/>
                <a:gd name="connsiteY24" fmla="*/ 476780 h 1585322"/>
                <a:gd name="connsiteX25" fmla="*/ 797304 w 1047521"/>
                <a:gd name="connsiteY25" fmla="*/ 82803 h 1585322"/>
                <a:gd name="connsiteX26" fmla="*/ 857136 w 1047521"/>
                <a:gd name="connsiteY26" fmla="*/ 0 h 1585322"/>
                <a:gd name="connsiteX0" fmla="*/ 857136 w 1047521"/>
                <a:gd name="connsiteY0" fmla="*/ 0 h 1589168"/>
                <a:gd name="connsiteX1" fmla="*/ 641205 w 1047521"/>
                <a:gd name="connsiteY1" fmla="*/ 79358 h 1589168"/>
                <a:gd name="connsiteX2" fmla="*/ 749153 w 1047521"/>
                <a:gd name="connsiteY2" fmla="*/ 85736 h 1589168"/>
                <a:gd name="connsiteX3" fmla="*/ 1036523 w 1047521"/>
                <a:gd name="connsiteY3" fmla="*/ 534303 h 1589168"/>
                <a:gd name="connsiteX4" fmla="*/ 780554 w 1047521"/>
                <a:gd name="connsiteY4" fmla="*/ 628175 h 1589168"/>
                <a:gd name="connsiteX5" fmla="*/ 723407 w 1047521"/>
                <a:gd name="connsiteY5" fmla="*/ 333391 h 1589168"/>
                <a:gd name="connsiteX6" fmla="*/ 591486 w 1047521"/>
                <a:gd name="connsiteY6" fmla="*/ 285432 h 1589168"/>
                <a:gd name="connsiteX7" fmla="*/ 419958 w 1047521"/>
                <a:gd name="connsiteY7" fmla="*/ 346198 h 1589168"/>
                <a:gd name="connsiteX8" fmla="*/ 493110 w 1047521"/>
                <a:gd name="connsiteY8" fmla="*/ 706732 h 1589168"/>
                <a:gd name="connsiteX9" fmla="*/ 550586 w 1047521"/>
                <a:gd name="connsiteY9" fmla="*/ 900063 h 1589168"/>
                <a:gd name="connsiteX10" fmla="*/ 605435 w 1047521"/>
                <a:gd name="connsiteY10" fmla="*/ 1218827 h 1589168"/>
                <a:gd name="connsiteX11" fmla="*/ 142 w 1047521"/>
                <a:gd name="connsiteY11" fmla="*/ 1194061 h 1589168"/>
                <a:gd name="connsiteX12" fmla="*/ 132573 w 1047521"/>
                <a:gd name="connsiteY12" fmla="*/ 1380776 h 1589168"/>
                <a:gd name="connsiteX13" fmla="*/ 223241 w 1047521"/>
                <a:gd name="connsiteY13" fmla="*/ 1576324 h 1589168"/>
                <a:gd name="connsiteX14" fmla="*/ 312842 w 1047521"/>
                <a:gd name="connsiteY14" fmla="*/ 1573322 h 1589168"/>
                <a:gd name="connsiteX15" fmla="*/ 327150 w 1047521"/>
                <a:gd name="connsiteY15" fmla="*/ 1465279 h 1589168"/>
                <a:gd name="connsiteX16" fmla="*/ 799774 w 1047521"/>
                <a:gd name="connsiteY16" fmla="*/ 1343851 h 1589168"/>
                <a:gd name="connsiteX17" fmla="*/ 854225 w 1047521"/>
                <a:gd name="connsiteY17" fmla="*/ 1155985 h 1589168"/>
                <a:gd name="connsiteX18" fmla="*/ 805842 w 1047521"/>
                <a:gd name="connsiteY18" fmla="*/ 1051576 h 1589168"/>
                <a:gd name="connsiteX19" fmla="*/ 876502 w 1047521"/>
                <a:gd name="connsiteY19" fmla="*/ 996733 h 1589168"/>
                <a:gd name="connsiteX20" fmla="*/ 849608 w 1047521"/>
                <a:gd name="connsiteY20" fmla="*/ 878472 h 1589168"/>
                <a:gd name="connsiteX21" fmla="*/ 903396 w 1047521"/>
                <a:gd name="connsiteY21" fmla="*/ 790544 h 1589168"/>
                <a:gd name="connsiteX22" fmla="*/ 846709 w 1047521"/>
                <a:gd name="connsiteY22" fmla="*/ 658580 h 1589168"/>
                <a:gd name="connsiteX23" fmla="*/ 1005531 w 1047521"/>
                <a:gd name="connsiteY23" fmla="*/ 613521 h 1589168"/>
                <a:gd name="connsiteX24" fmla="*/ 1028902 w 1047521"/>
                <a:gd name="connsiteY24" fmla="*/ 476780 h 1589168"/>
                <a:gd name="connsiteX25" fmla="*/ 797304 w 1047521"/>
                <a:gd name="connsiteY25" fmla="*/ 82803 h 1589168"/>
                <a:gd name="connsiteX26" fmla="*/ 857136 w 1047521"/>
                <a:gd name="connsiteY26" fmla="*/ 0 h 1589168"/>
                <a:gd name="connsiteX0" fmla="*/ 857136 w 1047521"/>
                <a:gd name="connsiteY0" fmla="*/ 0 h 1592087"/>
                <a:gd name="connsiteX1" fmla="*/ 641205 w 1047521"/>
                <a:gd name="connsiteY1" fmla="*/ 79358 h 1592087"/>
                <a:gd name="connsiteX2" fmla="*/ 749153 w 1047521"/>
                <a:gd name="connsiteY2" fmla="*/ 85736 h 1592087"/>
                <a:gd name="connsiteX3" fmla="*/ 1036523 w 1047521"/>
                <a:gd name="connsiteY3" fmla="*/ 534303 h 1592087"/>
                <a:gd name="connsiteX4" fmla="*/ 780554 w 1047521"/>
                <a:gd name="connsiteY4" fmla="*/ 628175 h 1592087"/>
                <a:gd name="connsiteX5" fmla="*/ 723407 w 1047521"/>
                <a:gd name="connsiteY5" fmla="*/ 333391 h 1592087"/>
                <a:gd name="connsiteX6" fmla="*/ 591486 w 1047521"/>
                <a:gd name="connsiteY6" fmla="*/ 285432 h 1592087"/>
                <a:gd name="connsiteX7" fmla="*/ 419958 w 1047521"/>
                <a:gd name="connsiteY7" fmla="*/ 346198 h 1592087"/>
                <a:gd name="connsiteX8" fmla="*/ 493110 w 1047521"/>
                <a:gd name="connsiteY8" fmla="*/ 706732 h 1592087"/>
                <a:gd name="connsiteX9" fmla="*/ 550586 w 1047521"/>
                <a:gd name="connsiteY9" fmla="*/ 900063 h 1592087"/>
                <a:gd name="connsiteX10" fmla="*/ 605435 w 1047521"/>
                <a:gd name="connsiteY10" fmla="*/ 1218827 h 1592087"/>
                <a:gd name="connsiteX11" fmla="*/ 142 w 1047521"/>
                <a:gd name="connsiteY11" fmla="*/ 1194061 h 1592087"/>
                <a:gd name="connsiteX12" fmla="*/ 132573 w 1047521"/>
                <a:gd name="connsiteY12" fmla="*/ 1380776 h 1592087"/>
                <a:gd name="connsiteX13" fmla="*/ 223241 w 1047521"/>
                <a:gd name="connsiteY13" fmla="*/ 1576324 h 1592087"/>
                <a:gd name="connsiteX14" fmla="*/ 309842 w 1047521"/>
                <a:gd name="connsiteY14" fmla="*/ 1582322 h 1592087"/>
                <a:gd name="connsiteX15" fmla="*/ 327150 w 1047521"/>
                <a:gd name="connsiteY15" fmla="*/ 1465279 h 1592087"/>
                <a:gd name="connsiteX16" fmla="*/ 799774 w 1047521"/>
                <a:gd name="connsiteY16" fmla="*/ 1343851 h 1592087"/>
                <a:gd name="connsiteX17" fmla="*/ 854225 w 1047521"/>
                <a:gd name="connsiteY17" fmla="*/ 1155985 h 1592087"/>
                <a:gd name="connsiteX18" fmla="*/ 805842 w 1047521"/>
                <a:gd name="connsiteY18" fmla="*/ 1051576 h 1592087"/>
                <a:gd name="connsiteX19" fmla="*/ 876502 w 1047521"/>
                <a:gd name="connsiteY19" fmla="*/ 996733 h 1592087"/>
                <a:gd name="connsiteX20" fmla="*/ 849608 w 1047521"/>
                <a:gd name="connsiteY20" fmla="*/ 878472 h 1592087"/>
                <a:gd name="connsiteX21" fmla="*/ 903396 w 1047521"/>
                <a:gd name="connsiteY21" fmla="*/ 790544 h 1592087"/>
                <a:gd name="connsiteX22" fmla="*/ 846709 w 1047521"/>
                <a:gd name="connsiteY22" fmla="*/ 658580 h 1592087"/>
                <a:gd name="connsiteX23" fmla="*/ 1005531 w 1047521"/>
                <a:gd name="connsiteY23" fmla="*/ 613521 h 1592087"/>
                <a:gd name="connsiteX24" fmla="*/ 1028902 w 1047521"/>
                <a:gd name="connsiteY24" fmla="*/ 476780 h 1592087"/>
                <a:gd name="connsiteX25" fmla="*/ 797304 w 1047521"/>
                <a:gd name="connsiteY25" fmla="*/ 82803 h 1592087"/>
                <a:gd name="connsiteX26" fmla="*/ 857136 w 1047521"/>
                <a:gd name="connsiteY26" fmla="*/ 0 h 1592087"/>
                <a:gd name="connsiteX0" fmla="*/ 857136 w 1047521"/>
                <a:gd name="connsiteY0" fmla="*/ 0 h 1582875"/>
                <a:gd name="connsiteX1" fmla="*/ 641205 w 1047521"/>
                <a:gd name="connsiteY1" fmla="*/ 79358 h 1582875"/>
                <a:gd name="connsiteX2" fmla="*/ 749153 w 1047521"/>
                <a:gd name="connsiteY2" fmla="*/ 85736 h 1582875"/>
                <a:gd name="connsiteX3" fmla="*/ 1036523 w 1047521"/>
                <a:gd name="connsiteY3" fmla="*/ 534303 h 1582875"/>
                <a:gd name="connsiteX4" fmla="*/ 780554 w 1047521"/>
                <a:gd name="connsiteY4" fmla="*/ 628175 h 1582875"/>
                <a:gd name="connsiteX5" fmla="*/ 723407 w 1047521"/>
                <a:gd name="connsiteY5" fmla="*/ 333391 h 1582875"/>
                <a:gd name="connsiteX6" fmla="*/ 591486 w 1047521"/>
                <a:gd name="connsiteY6" fmla="*/ 285432 h 1582875"/>
                <a:gd name="connsiteX7" fmla="*/ 419958 w 1047521"/>
                <a:gd name="connsiteY7" fmla="*/ 346198 h 1582875"/>
                <a:gd name="connsiteX8" fmla="*/ 493110 w 1047521"/>
                <a:gd name="connsiteY8" fmla="*/ 706732 h 1582875"/>
                <a:gd name="connsiteX9" fmla="*/ 550586 w 1047521"/>
                <a:gd name="connsiteY9" fmla="*/ 900063 h 1582875"/>
                <a:gd name="connsiteX10" fmla="*/ 605435 w 1047521"/>
                <a:gd name="connsiteY10" fmla="*/ 1218827 h 1582875"/>
                <a:gd name="connsiteX11" fmla="*/ 142 w 1047521"/>
                <a:gd name="connsiteY11" fmla="*/ 1194061 h 1582875"/>
                <a:gd name="connsiteX12" fmla="*/ 132573 w 1047521"/>
                <a:gd name="connsiteY12" fmla="*/ 1380776 h 1582875"/>
                <a:gd name="connsiteX13" fmla="*/ 223241 w 1047521"/>
                <a:gd name="connsiteY13" fmla="*/ 1576324 h 1582875"/>
                <a:gd name="connsiteX14" fmla="*/ 309842 w 1047521"/>
                <a:gd name="connsiteY14" fmla="*/ 1582322 h 1582875"/>
                <a:gd name="connsiteX15" fmla="*/ 327150 w 1047521"/>
                <a:gd name="connsiteY15" fmla="*/ 1465279 h 1582875"/>
                <a:gd name="connsiteX16" fmla="*/ 799774 w 1047521"/>
                <a:gd name="connsiteY16" fmla="*/ 1343851 h 1582875"/>
                <a:gd name="connsiteX17" fmla="*/ 854225 w 1047521"/>
                <a:gd name="connsiteY17" fmla="*/ 1155985 h 1582875"/>
                <a:gd name="connsiteX18" fmla="*/ 805842 w 1047521"/>
                <a:gd name="connsiteY18" fmla="*/ 1051576 h 1582875"/>
                <a:gd name="connsiteX19" fmla="*/ 876502 w 1047521"/>
                <a:gd name="connsiteY19" fmla="*/ 996733 h 1582875"/>
                <a:gd name="connsiteX20" fmla="*/ 849608 w 1047521"/>
                <a:gd name="connsiteY20" fmla="*/ 878472 h 1582875"/>
                <a:gd name="connsiteX21" fmla="*/ 903396 w 1047521"/>
                <a:gd name="connsiteY21" fmla="*/ 790544 h 1582875"/>
                <a:gd name="connsiteX22" fmla="*/ 846709 w 1047521"/>
                <a:gd name="connsiteY22" fmla="*/ 658580 h 1582875"/>
                <a:gd name="connsiteX23" fmla="*/ 1005531 w 1047521"/>
                <a:gd name="connsiteY23" fmla="*/ 613521 h 1582875"/>
                <a:gd name="connsiteX24" fmla="*/ 1028902 w 1047521"/>
                <a:gd name="connsiteY24" fmla="*/ 476780 h 1582875"/>
                <a:gd name="connsiteX25" fmla="*/ 797304 w 1047521"/>
                <a:gd name="connsiteY25" fmla="*/ 82803 h 1582875"/>
                <a:gd name="connsiteX26" fmla="*/ 857136 w 1047521"/>
                <a:gd name="connsiteY26" fmla="*/ 0 h 1582875"/>
                <a:gd name="connsiteX0" fmla="*/ 857136 w 1047521"/>
                <a:gd name="connsiteY0" fmla="*/ 0 h 1685681"/>
                <a:gd name="connsiteX1" fmla="*/ 641205 w 1047521"/>
                <a:gd name="connsiteY1" fmla="*/ 79358 h 1685681"/>
                <a:gd name="connsiteX2" fmla="*/ 749153 w 1047521"/>
                <a:gd name="connsiteY2" fmla="*/ 85736 h 1685681"/>
                <a:gd name="connsiteX3" fmla="*/ 1036523 w 1047521"/>
                <a:gd name="connsiteY3" fmla="*/ 534303 h 1685681"/>
                <a:gd name="connsiteX4" fmla="*/ 780554 w 1047521"/>
                <a:gd name="connsiteY4" fmla="*/ 628175 h 1685681"/>
                <a:gd name="connsiteX5" fmla="*/ 723407 w 1047521"/>
                <a:gd name="connsiteY5" fmla="*/ 333391 h 1685681"/>
                <a:gd name="connsiteX6" fmla="*/ 591486 w 1047521"/>
                <a:gd name="connsiteY6" fmla="*/ 285432 h 1685681"/>
                <a:gd name="connsiteX7" fmla="*/ 419958 w 1047521"/>
                <a:gd name="connsiteY7" fmla="*/ 346198 h 1685681"/>
                <a:gd name="connsiteX8" fmla="*/ 493110 w 1047521"/>
                <a:gd name="connsiteY8" fmla="*/ 706732 h 1685681"/>
                <a:gd name="connsiteX9" fmla="*/ 550586 w 1047521"/>
                <a:gd name="connsiteY9" fmla="*/ 900063 h 1685681"/>
                <a:gd name="connsiteX10" fmla="*/ 605435 w 1047521"/>
                <a:gd name="connsiteY10" fmla="*/ 1218827 h 1685681"/>
                <a:gd name="connsiteX11" fmla="*/ 142 w 1047521"/>
                <a:gd name="connsiteY11" fmla="*/ 1194061 h 1685681"/>
                <a:gd name="connsiteX12" fmla="*/ 132573 w 1047521"/>
                <a:gd name="connsiteY12" fmla="*/ 1380776 h 1685681"/>
                <a:gd name="connsiteX13" fmla="*/ 223241 w 1047521"/>
                <a:gd name="connsiteY13" fmla="*/ 1576324 h 1685681"/>
                <a:gd name="connsiteX14" fmla="*/ 309842 w 1047521"/>
                <a:gd name="connsiteY14" fmla="*/ 1685681 h 1685681"/>
                <a:gd name="connsiteX15" fmla="*/ 327150 w 1047521"/>
                <a:gd name="connsiteY15" fmla="*/ 1465279 h 1685681"/>
                <a:gd name="connsiteX16" fmla="*/ 799774 w 1047521"/>
                <a:gd name="connsiteY16" fmla="*/ 1343851 h 1685681"/>
                <a:gd name="connsiteX17" fmla="*/ 854225 w 1047521"/>
                <a:gd name="connsiteY17" fmla="*/ 1155985 h 1685681"/>
                <a:gd name="connsiteX18" fmla="*/ 805842 w 1047521"/>
                <a:gd name="connsiteY18" fmla="*/ 1051576 h 1685681"/>
                <a:gd name="connsiteX19" fmla="*/ 876502 w 1047521"/>
                <a:gd name="connsiteY19" fmla="*/ 996733 h 1685681"/>
                <a:gd name="connsiteX20" fmla="*/ 849608 w 1047521"/>
                <a:gd name="connsiteY20" fmla="*/ 878472 h 1685681"/>
                <a:gd name="connsiteX21" fmla="*/ 903396 w 1047521"/>
                <a:gd name="connsiteY21" fmla="*/ 790544 h 1685681"/>
                <a:gd name="connsiteX22" fmla="*/ 846709 w 1047521"/>
                <a:gd name="connsiteY22" fmla="*/ 658580 h 1685681"/>
                <a:gd name="connsiteX23" fmla="*/ 1005531 w 1047521"/>
                <a:gd name="connsiteY23" fmla="*/ 613521 h 1685681"/>
                <a:gd name="connsiteX24" fmla="*/ 1028902 w 1047521"/>
                <a:gd name="connsiteY24" fmla="*/ 476780 h 1685681"/>
                <a:gd name="connsiteX25" fmla="*/ 797304 w 1047521"/>
                <a:gd name="connsiteY25" fmla="*/ 82803 h 1685681"/>
                <a:gd name="connsiteX26" fmla="*/ 857136 w 1047521"/>
                <a:gd name="connsiteY26" fmla="*/ 0 h 168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521" h="1685681">
                  <a:moveTo>
                    <a:pt x="857136" y="0"/>
                  </a:moveTo>
                  <a:cubicBezTo>
                    <a:pt x="757472" y="78179"/>
                    <a:pt x="627118" y="-2017"/>
                    <a:pt x="641205" y="79358"/>
                  </a:cubicBezTo>
                  <a:cubicBezTo>
                    <a:pt x="675279" y="75234"/>
                    <a:pt x="683361" y="92362"/>
                    <a:pt x="749153" y="85736"/>
                  </a:cubicBezTo>
                  <a:cubicBezTo>
                    <a:pt x="941070" y="441716"/>
                    <a:pt x="1031290" y="443897"/>
                    <a:pt x="1036523" y="534303"/>
                  </a:cubicBezTo>
                  <a:cubicBezTo>
                    <a:pt x="1041756" y="624709"/>
                    <a:pt x="876948" y="542607"/>
                    <a:pt x="780554" y="628175"/>
                  </a:cubicBezTo>
                  <a:cubicBezTo>
                    <a:pt x="684160" y="713743"/>
                    <a:pt x="758420" y="436498"/>
                    <a:pt x="723407" y="333391"/>
                  </a:cubicBezTo>
                  <a:cubicBezTo>
                    <a:pt x="693648" y="272326"/>
                    <a:pt x="630674" y="275853"/>
                    <a:pt x="591486" y="285432"/>
                  </a:cubicBezTo>
                  <a:cubicBezTo>
                    <a:pt x="552298" y="295011"/>
                    <a:pt x="436354" y="277295"/>
                    <a:pt x="419958" y="346198"/>
                  </a:cubicBezTo>
                  <a:cubicBezTo>
                    <a:pt x="392091" y="457668"/>
                    <a:pt x="493981" y="628355"/>
                    <a:pt x="493110" y="706732"/>
                  </a:cubicBezTo>
                  <a:cubicBezTo>
                    <a:pt x="492239" y="785109"/>
                    <a:pt x="495722" y="854778"/>
                    <a:pt x="550586" y="900063"/>
                  </a:cubicBezTo>
                  <a:cubicBezTo>
                    <a:pt x="567300" y="927910"/>
                    <a:pt x="731649" y="1131816"/>
                    <a:pt x="605435" y="1218827"/>
                  </a:cubicBezTo>
                  <a:cubicBezTo>
                    <a:pt x="468710" y="1318976"/>
                    <a:pt x="-9437" y="1100879"/>
                    <a:pt x="142" y="1194061"/>
                  </a:cubicBezTo>
                  <a:cubicBezTo>
                    <a:pt x="79390" y="1245440"/>
                    <a:pt x="109937" y="1319217"/>
                    <a:pt x="132573" y="1380776"/>
                  </a:cubicBezTo>
                  <a:cubicBezTo>
                    <a:pt x="195643" y="1455447"/>
                    <a:pt x="193696" y="1525507"/>
                    <a:pt x="223241" y="1576324"/>
                  </a:cubicBezTo>
                  <a:cubicBezTo>
                    <a:pt x="252786" y="1627141"/>
                    <a:pt x="290025" y="1682189"/>
                    <a:pt x="309842" y="1685681"/>
                  </a:cubicBezTo>
                  <a:cubicBezTo>
                    <a:pt x="315611" y="1646667"/>
                    <a:pt x="321381" y="1504293"/>
                    <a:pt x="327150" y="1465279"/>
                  </a:cubicBezTo>
                  <a:cubicBezTo>
                    <a:pt x="307227" y="1331931"/>
                    <a:pt x="711928" y="1395400"/>
                    <a:pt x="799774" y="1343851"/>
                  </a:cubicBezTo>
                  <a:cubicBezTo>
                    <a:pt x="887620" y="1292302"/>
                    <a:pt x="853214" y="1204697"/>
                    <a:pt x="854225" y="1155985"/>
                  </a:cubicBezTo>
                  <a:lnTo>
                    <a:pt x="805842" y="1051576"/>
                  </a:lnTo>
                  <a:cubicBezTo>
                    <a:pt x="788044" y="1012598"/>
                    <a:pt x="868373" y="1023496"/>
                    <a:pt x="876502" y="996733"/>
                  </a:cubicBezTo>
                  <a:cubicBezTo>
                    <a:pt x="905116" y="937271"/>
                    <a:pt x="881120" y="907871"/>
                    <a:pt x="849608" y="878472"/>
                  </a:cubicBezTo>
                  <a:cubicBezTo>
                    <a:pt x="932673" y="866699"/>
                    <a:pt x="905508" y="817348"/>
                    <a:pt x="903396" y="790544"/>
                  </a:cubicBezTo>
                  <a:cubicBezTo>
                    <a:pt x="866964" y="755742"/>
                    <a:pt x="858089" y="705908"/>
                    <a:pt x="846709" y="658580"/>
                  </a:cubicBezTo>
                  <a:cubicBezTo>
                    <a:pt x="864638" y="633180"/>
                    <a:pt x="975166" y="643821"/>
                    <a:pt x="1005531" y="613521"/>
                  </a:cubicBezTo>
                  <a:cubicBezTo>
                    <a:pt x="1035896" y="583221"/>
                    <a:pt x="1069243" y="567921"/>
                    <a:pt x="1028902" y="476780"/>
                  </a:cubicBezTo>
                  <a:cubicBezTo>
                    <a:pt x="949758" y="347451"/>
                    <a:pt x="853901" y="227163"/>
                    <a:pt x="797304" y="82803"/>
                  </a:cubicBezTo>
                  <a:cubicBezTo>
                    <a:pt x="834489" y="28647"/>
                    <a:pt x="858057" y="39094"/>
                    <a:pt x="857136" y="0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accent2">
                    <a:lumMod val="40000"/>
                    <a:lumOff val="60000"/>
                  </a:schemeClr>
                </a:gs>
                <a:gs pos="40000">
                  <a:schemeClr val="accent2">
                    <a:lumMod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8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760745-6356-4887-8421-9318309F74F7}"/>
                </a:ext>
              </a:extLst>
            </p:cNvPr>
            <p:cNvSpPr/>
            <p:nvPr/>
          </p:nvSpPr>
          <p:spPr>
            <a:xfrm>
              <a:off x="3836722" y="1397087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6F03ACC-F5A5-4EDF-9C2E-057C62BFE1A6}"/>
                </a:ext>
              </a:extLst>
            </p:cNvPr>
            <p:cNvSpPr/>
            <p:nvPr/>
          </p:nvSpPr>
          <p:spPr>
            <a:xfrm>
              <a:off x="5092316" y="1356891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2D0B01-0616-4866-9FD7-454642D946D2}"/>
                </a:ext>
              </a:extLst>
            </p:cNvPr>
            <p:cNvSpPr/>
            <p:nvPr/>
          </p:nvSpPr>
          <p:spPr>
            <a:xfrm>
              <a:off x="4464519" y="1199165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5BCF1E-C104-4D77-B698-EF3F4391BC8F}"/>
                </a:ext>
              </a:extLst>
            </p:cNvPr>
            <p:cNvSpPr/>
            <p:nvPr/>
          </p:nvSpPr>
          <p:spPr>
            <a:xfrm>
              <a:off x="3627778" y="1953918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1B3D8EC-030D-4FE8-9207-7BFAD1B56482}"/>
                </a:ext>
              </a:extLst>
            </p:cNvPr>
            <p:cNvSpPr/>
            <p:nvPr/>
          </p:nvSpPr>
          <p:spPr>
            <a:xfrm>
              <a:off x="4097348" y="2464362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E5CAC2-72DD-492E-8C24-942F0FEBDA83}"/>
                </a:ext>
              </a:extLst>
            </p:cNvPr>
            <p:cNvSpPr/>
            <p:nvPr/>
          </p:nvSpPr>
          <p:spPr>
            <a:xfrm>
              <a:off x="5507671" y="1863807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1AE9C79-5F1D-46F6-9D7C-C88874C9FFF1}"/>
                </a:ext>
              </a:extLst>
            </p:cNvPr>
            <p:cNvSpPr/>
            <p:nvPr/>
          </p:nvSpPr>
          <p:spPr>
            <a:xfrm>
              <a:off x="4870148" y="2069424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E07739-738B-4DE8-B3F6-B447D2D18ABD}"/>
                </a:ext>
              </a:extLst>
            </p:cNvPr>
            <p:cNvSpPr/>
            <p:nvPr/>
          </p:nvSpPr>
          <p:spPr>
            <a:xfrm>
              <a:off x="4425283" y="1740529"/>
              <a:ext cx="212441" cy="21244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22F03-C5E7-44EC-A293-AFACB1108C3D}"/>
                </a:ext>
              </a:extLst>
            </p:cNvPr>
            <p:cNvSpPr/>
            <p:nvPr/>
          </p:nvSpPr>
          <p:spPr>
            <a:xfrm>
              <a:off x="5388337" y="1521900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47AA20-E048-4372-A8E6-7B64F2D743A5}"/>
                </a:ext>
              </a:extLst>
            </p:cNvPr>
            <p:cNvSpPr/>
            <p:nvPr/>
          </p:nvSpPr>
          <p:spPr>
            <a:xfrm>
              <a:off x="5018202" y="1761928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8854A6A-0BA4-4F25-B5B8-5C93B8081124}"/>
                </a:ext>
              </a:extLst>
            </p:cNvPr>
            <p:cNvSpPr/>
            <p:nvPr/>
          </p:nvSpPr>
          <p:spPr>
            <a:xfrm>
              <a:off x="5289320" y="1987424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76C145B-2938-44A6-9D3D-05F25E6379CB}"/>
                </a:ext>
              </a:extLst>
            </p:cNvPr>
            <p:cNvSpPr/>
            <p:nvPr/>
          </p:nvSpPr>
          <p:spPr>
            <a:xfrm>
              <a:off x="4856236" y="1257017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125B265-629D-44B1-B406-8B5837494AA9}"/>
                </a:ext>
              </a:extLst>
            </p:cNvPr>
            <p:cNvSpPr/>
            <p:nvPr/>
          </p:nvSpPr>
          <p:spPr>
            <a:xfrm>
              <a:off x="4138067" y="1214631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D8D9F09-D4AB-4B0C-8706-78E9C9232DE1}"/>
                </a:ext>
              </a:extLst>
            </p:cNvPr>
            <p:cNvSpPr/>
            <p:nvPr/>
          </p:nvSpPr>
          <p:spPr>
            <a:xfrm>
              <a:off x="3774718" y="2334911"/>
              <a:ext cx="131001" cy="1310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63CB29-F50B-4D58-87B8-C5838D1BA490}"/>
                </a:ext>
              </a:extLst>
            </p:cNvPr>
            <p:cNvSpPr/>
            <p:nvPr/>
          </p:nvSpPr>
          <p:spPr>
            <a:xfrm>
              <a:off x="4304360" y="1460547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9295E-6BCE-4998-A21B-04ADAE066E65}"/>
                </a:ext>
              </a:extLst>
            </p:cNvPr>
            <p:cNvSpPr/>
            <p:nvPr/>
          </p:nvSpPr>
          <p:spPr>
            <a:xfrm>
              <a:off x="4130560" y="2123540"/>
              <a:ext cx="131001" cy="131001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C5B199-8B89-4BD9-8102-30B2449F9FDF}"/>
                </a:ext>
              </a:extLst>
            </p:cNvPr>
            <p:cNvSpPr/>
            <p:nvPr/>
          </p:nvSpPr>
          <p:spPr>
            <a:xfrm>
              <a:off x="4726515" y="1921097"/>
              <a:ext cx="81254" cy="812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5367E9E-5E0E-49EB-B63E-A2613FA85220}"/>
                </a:ext>
              </a:extLst>
            </p:cNvPr>
            <p:cNvSpPr/>
            <p:nvPr/>
          </p:nvSpPr>
          <p:spPr>
            <a:xfrm>
              <a:off x="3782839" y="1732674"/>
              <a:ext cx="81254" cy="812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787691B-5A6C-4BB9-89DC-814A350EBE57}"/>
                </a:ext>
              </a:extLst>
            </p:cNvPr>
            <p:cNvSpPr/>
            <p:nvPr/>
          </p:nvSpPr>
          <p:spPr>
            <a:xfrm>
              <a:off x="4137166" y="1868642"/>
              <a:ext cx="81254" cy="812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AEBC42A-6111-4915-B5D5-BA2E6F67895D}"/>
                </a:ext>
              </a:extLst>
            </p:cNvPr>
            <p:cNvSpPr/>
            <p:nvPr/>
          </p:nvSpPr>
          <p:spPr>
            <a:xfrm>
              <a:off x="4814619" y="1574515"/>
              <a:ext cx="81254" cy="812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25BE180-2BDB-4192-B841-C818BBD224CE}"/>
                </a:ext>
              </a:extLst>
            </p:cNvPr>
            <p:cNvSpPr/>
            <p:nvPr/>
          </p:nvSpPr>
          <p:spPr>
            <a:xfrm>
              <a:off x="4435361" y="2073497"/>
              <a:ext cx="81254" cy="81254"/>
            </a:xfrm>
            <a:prstGeom prst="ellipse">
              <a:avLst/>
            </a:prstGeom>
            <a:ln>
              <a:noFill/>
            </a:ln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65C54CD-1532-42ED-8CA8-19FFB851880E}"/>
                </a:ext>
              </a:extLst>
            </p:cNvPr>
            <p:cNvSpPr/>
            <p:nvPr/>
          </p:nvSpPr>
          <p:spPr>
            <a:xfrm>
              <a:off x="4592313" y="2373749"/>
              <a:ext cx="81254" cy="812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DC3"/>
                </a:solidFill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1C5EA7-3EFD-4913-8B97-3A8A465FF6DA}"/>
                </a:ext>
              </a:extLst>
            </p:cNvPr>
            <p:cNvCxnSpPr>
              <a:stCxn id="53" idx="3"/>
              <a:endCxn id="70" idx="0"/>
            </p:cNvCxnSpPr>
            <p:nvPr/>
          </p:nvCxnSpPr>
          <p:spPr>
            <a:xfrm flipH="1">
              <a:off x="3823466" y="1578417"/>
              <a:ext cx="44367" cy="154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1861450-E780-478D-B697-515CEF76E1D8}"/>
                </a:ext>
              </a:extLst>
            </p:cNvPr>
            <p:cNvCxnSpPr>
              <a:stCxn id="70" idx="3"/>
              <a:endCxn id="71" idx="1"/>
            </p:cNvCxnSpPr>
            <p:nvPr/>
          </p:nvCxnSpPr>
          <p:spPr>
            <a:xfrm>
              <a:off x="3794738" y="1802029"/>
              <a:ext cx="354327" cy="78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722E080-DEA7-410D-B4F4-7F649C89E2AA}"/>
                </a:ext>
              </a:extLst>
            </p:cNvPr>
            <p:cNvCxnSpPr>
              <a:endCxn id="66" idx="0"/>
            </p:cNvCxnSpPr>
            <p:nvPr/>
          </p:nvCxnSpPr>
          <p:spPr>
            <a:xfrm flipH="1">
              <a:off x="3840219" y="1846750"/>
              <a:ext cx="341726" cy="488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4CA5D2-6691-4178-9E2C-B61A5C36168A}"/>
                </a:ext>
              </a:extLst>
            </p:cNvPr>
            <p:cNvCxnSpPr>
              <a:stCxn id="56" idx="7"/>
              <a:endCxn id="71" idx="2"/>
            </p:cNvCxnSpPr>
            <p:nvPr/>
          </p:nvCxnSpPr>
          <p:spPr>
            <a:xfrm flipV="1">
              <a:off x="3809108" y="1909269"/>
              <a:ext cx="328058" cy="75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B64B53A-FCE2-4533-9591-5FA39FFC440D}"/>
                </a:ext>
              </a:extLst>
            </p:cNvPr>
            <p:cNvCxnSpPr>
              <a:endCxn id="66" idx="1"/>
            </p:cNvCxnSpPr>
            <p:nvPr/>
          </p:nvCxnSpPr>
          <p:spPr>
            <a:xfrm>
              <a:off x="3733686" y="2166359"/>
              <a:ext cx="60217" cy="187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FB1CDC-0977-42B4-B5D0-6E16F26FC309}"/>
                </a:ext>
              </a:extLst>
            </p:cNvPr>
            <p:cNvCxnSpPr>
              <a:stCxn id="53" idx="0"/>
              <a:endCxn id="65" idx="2"/>
            </p:cNvCxnSpPr>
            <p:nvPr/>
          </p:nvCxnSpPr>
          <p:spPr>
            <a:xfrm flipV="1">
              <a:off x="3942943" y="1280132"/>
              <a:ext cx="195124" cy="116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83DBF5F-5167-4753-8A1A-20B07356D06A}"/>
                </a:ext>
              </a:extLst>
            </p:cNvPr>
            <p:cNvCxnSpPr>
              <a:stCxn id="65" idx="7"/>
              <a:endCxn id="55" idx="1"/>
            </p:cNvCxnSpPr>
            <p:nvPr/>
          </p:nvCxnSpPr>
          <p:spPr>
            <a:xfrm flipV="1">
              <a:off x="4249883" y="1230276"/>
              <a:ext cx="245747" cy="3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FA9CC86-8F5F-4801-BAE4-964D8B43811D}"/>
                </a:ext>
              </a:extLst>
            </p:cNvPr>
            <p:cNvCxnSpPr>
              <a:stCxn id="55" idx="1"/>
              <a:endCxn id="67" idx="0"/>
            </p:cNvCxnSpPr>
            <p:nvPr/>
          </p:nvCxnSpPr>
          <p:spPr>
            <a:xfrm flipH="1">
              <a:off x="4369861" y="1230276"/>
              <a:ext cx="125769" cy="230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E519351-6C10-4798-BE0E-0C479DAA4500}"/>
                </a:ext>
              </a:extLst>
            </p:cNvPr>
            <p:cNvCxnSpPr>
              <a:stCxn id="67" idx="1"/>
              <a:endCxn id="53" idx="0"/>
            </p:cNvCxnSpPr>
            <p:nvPr/>
          </p:nvCxnSpPr>
          <p:spPr>
            <a:xfrm flipH="1" flipV="1">
              <a:off x="3942943" y="1397087"/>
              <a:ext cx="380602" cy="82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E3FF915-05BE-400F-96E8-9C3761AA5483}"/>
                </a:ext>
              </a:extLst>
            </p:cNvPr>
            <p:cNvCxnSpPr>
              <a:stCxn id="53" idx="0"/>
              <a:endCxn id="55" idx="2"/>
            </p:cNvCxnSpPr>
            <p:nvPr/>
          </p:nvCxnSpPr>
          <p:spPr>
            <a:xfrm flipV="1">
              <a:off x="3942943" y="1305386"/>
              <a:ext cx="521576" cy="91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88C5E9-A3B8-4DFB-A7D3-14F9D0FDD977}"/>
                </a:ext>
              </a:extLst>
            </p:cNvPr>
            <p:cNvCxnSpPr>
              <a:stCxn id="65" idx="4"/>
              <a:endCxn id="71" idx="0"/>
            </p:cNvCxnSpPr>
            <p:nvPr/>
          </p:nvCxnSpPr>
          <p:spPr>
            <a:xfrm flipH="1">
              <a:off x="4177793" y="1345632"/>
              <a:ext cx="25775" cy="523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703DC4-419C-4394-BC2C-1B34313AF593}"/>
                </a:ext>
              </a:extLst>
            </p:cNvPr>
            <p:cNvCxnSpPr>
              <a:stCxn id="65" idx="4"/>
              <a:endCxn id="73" idx="1"/>
            </p:cNvCxnSpPr>
            <p:nvPr/>
          </p:nvCxnSpPr>
          <p:spPr>
            <a:xfrm>
              <a:off x="4203568" y="1345632"/>
              <a:ext cx="243692" cy="73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1E071EC-B156-4BFC-8077-6B123A668566}"/>
                </a:ext>
              </a:extLst>
            </p:cNvPr>
            <p:cNvCxnSpPr>
              <a:stCxn id="55" idx="0"/>
              <a:endCxn id="72" idx="0"/>
            </p:cNvCxnSpPr>
            <p:nvPr/>
          </p:nvCxnSpPr>
          <p:spPr>
            <a:xfrm>
              <a:off x="4570740" y="1199165"/>
              <a:ext cx="284506" cy="375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D06A44D-D83B-405D-8B52-EC46ED842D71}"/>
                </a:ext>
              </a:extLst>
            </p:cNvPr>
            <p:cNvCxnSpPr>
              <a:stCxn id="55" idx="7"/>
              <a:endCxn id="64" idx="1"/>
            </p:cNvCxnSpPr>
            <p:nvPr/>
          </p:nvCxnSpPr>
          <p:spPr>
            <a:xfrm>
              <a:off x="4645849" y="1230276"/>
              <a:ext cx="229572" cy="45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45351B-6B5F-484C-B04E-4A3EABEE4826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4987237" y="1329500"/>
              <a:ext cx="136190" cy="5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EF497F-BD83-4626-B35C-C2E26DECE698}"/>
                </a:ext>
              </a:extLst>
            </p:cNvPr>
            <p:cNvCxnSpPr>
              <a:stCxn id="54" idx="5"/>
              <a:endCxn id="61" idx="1"/>
            </p:cNvCxnSpPr>
            <p:nvPr/>
          </p:nvCxnSpPr>
          <p:spPr>
            <a:xfrm>
              <a:off x="5273646" y="1538221"/>
              <a:ext cx="133876" cy="2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305C16D-CBFC-4077-920D-D2BB758CE915}"/>
                </a:ext>
              </a:extLst>
            </p:cNvPr>
            <p:cNvCxnSpPr>
              <a:stCxn id="61" idx="2"/>
              <a:endCxn id="62" idx="7"/>
            </p:cNvCxnSpPr>
            <p:nvPr/>
          </p:nvCxnSpPr>
          <p:spPr>
            <a:xfrm flipH="1">
              <a:off x="5130018" y="1587401"/>
              <a:ext cx="258319" cy="193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6E359E-1AED-48C6-AC7C-3A5E287909A1}"/>
                </a:ext>
              </a:extLst>
            </p:cNvPr>
            <p:cNvCxnSpPr>
              <a:stCxn id="62" idx="7"/>
              <a:endCxn id="54" idx="3"/>
            </p:cNvCxnSpPr>
            <p:nvPr/>
          </p:nvCxnSpPr>
          <p:spPr>
            <a:xfrm flipH="1" flipV="1">
              <a:off x="5123427" y="1538221"/>
              <a:ext cx="6591" cy="242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7E3040D-87B3-47D2-8899-CE5842626418}"/>
                </a:ext>
              </a:extLst>
            </p:cNvPr>
            <p:cNvCxnSpPr>
              <a:endCxn id="72" idx="0"/>
            </p:cNvCxnSpPr>
            <p:nvPr/>
          </p:nvCxnSpPr>
          <p:spPr>
            <a:xfrm flipH="1">
              <a:off x="4855246" y="1388018"/>
              <a:ext cx="64424" cy="186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954E7D7-695C-4462-92AD-5A74FD0126EA}"/>
                </a:ext>
              </a:extLst>
            </p:cNvPr>
            <p:cNvCxnSpPr>
              <a:stCxn id="64" idx="4"/>
              <a:endCxn id="62" idx="7"/>
            </p:cNvCxnSpPr>
            <p:nvPr/>
          </p:nvCxnSpPr>
          <p:spPr>
            <a:xfrm>
              <a:off x="4921737" y="1388018"/>
              <a:ext cx="208281" cy="393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904D3B3-C594-4769-B32D-8E9FD6F76302}"/>
                </a:ext>
              </a:extLst>
            </p:cNvPr>
            <p:cNvCxnSpPr>
              <a:stCxn id="61" idx="5"/>
              <a:endCxn id="58" idx="1"/>
            </p:cNvCxnSpPr>
            <p:nvPr/>
          </p:nvCxnSpPr>
          <p:spPr>
            <a:xfrm>
              <a:off x="5500153" y="1633716"/>
              <a:ext cx="38629" cy="2612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7AB5277-A393-4B41-B2AD-22405C657748}"/>
                </a:ext>
              </a:extLst>
            </p:cNvPr>
            <p:cNvCxnSpPr>
              <a:endCxn id="54" idx="5"/>
            </p:cNvCxnSpPr>
            <p:nvPr/>
          </p:nvCxnSpPr>
          <p:spPr>
            <a:xfrm flipH="1" flipV="1">
              <a:off x="5273646" y="1538221"/>
              <a:ext cx="274344" cy="366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C7B148B-1B7C-42C2-A9D9-FB47BA15BBEC}"/>
                </a:ext>
              </a:extLst>
            </p:cNvPr>
            <p:cNvCxnSpPr>
              <a:stCxn id="55" idx="5"/>
              <a:endCxn id="60" idx="0"/>
            </p:cNvCxnSpPr>
            <p:nvPr/>
          </p:nvCxnSpPr>
          <p:spPr>
            <a:xfrm flipH="1">
              <a:off x="4531504" y="1380495"/>
              <a:ext cx="114345" cy="36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9CAE01-CAB8-4E1C-8B24-B0B32142B731}"/>
                </a:ext>
              </a:extLst>
            </p:cNvPr>
            <p:cNvCxnSpPr>
              <a:stCxn id="55" idx="5"/>
              <a:endCxn id="67" idx="7"/>
            </p:cNvCxnSpPr>
            <p:nvPr/>
          </p:nvCxnSpPr>
          <p:spPr>
            <a:xfrm flipH="1">
              <a:off x="4416176" y="1380495"/>
              <a:ext cx="229673" cy="99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BAA034-9BB3-44E4-BA91-3D5BAC98BA00}"/>
                </a:ext>
              </a:extLst>
            </p:cNvPr>
            <p:cNvCxnSpPr>
              <a:endCxn id="72" idx="0"/>
            </p:cNvCxnSpPr>
            <p:nvPr/>
          </p:nvCxnSpPr>
          <p:spPr>
            <a:xfrm flipH="1">
              <a:off x="4855246" y="1467903"/>
              <a:ext cx="235003" cy="106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50E8933-8BD6-4B00-B825-00DBDDC0FD32}"/>
                </a:ext>
              </a:extLst>
            </p:cNvPr>
            <p:cNvCxnSpPr>
              <a:endCxn id="50" idx="2"/>
            </p:cNvCxnSpPr>
            <p:nvPr/>
          </p:nvCxnSpPr>
          <p:spPr>
            <a:xfrm flipH="1">
              <a:off x="4783172" y="1467903"/>
              <a:ext cx="300530" cy="495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5F9FA-CA6D-45BB-B3D3-E521D640924C}"/>
                </a:ext>
              </a:extLst>
            </p:cNvPr>
            <p:cNvCxnSpPr>
              <a:stCxn id="69" idx="6"/>
              <a:endCxn id="62" idx="2"/>
            </p:cNvCxnSpPr>
            <p:nvPr/>
          </p:nvCxnSpPr>
          <p:spPr>
            <a:xfrm flipV="1">
              <a:off x="4807769" y="1827429"/>
              <a:ext cx="210433" cy="134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FC47E9E-0B5D-488D-B075-D6DA464D058A}"/>
                </a:ext>
              </a:extLst>
            </p:cNvPr>
            <p:cNvCxnSpPr>
              <a:stCxn id="49" idx="0"/>
              <a:endCxn id="59" idx="1"/>
            </p:cNvCxnSpPr>
            <p:nvPr/>
          </p:nvCxnSpPr>
          <p:spPr>
            <a:xfrm>
              <a:off x="4782545" y="1953918"/>
              <a:ext cx="118714" cy="14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7B22747-2521-47B2-BF84-E86649B3DD3A}"/>
                </a:ext>
              </a:extLst>
            </p:cNvPr>
            <p:cNvCxnSpPr>
              <a:stCxn id="62" idx="3"/>
              <a:endCxn id="59" idx="1"/>
            </p:cNvCxnSpPr>
            <p:nvPr/>
          </p:nvCxnSpPr>
          <p:spPr>
            <a:xfrm flipH="1">
              <a:off x="4901259" y="1873744"/>
              <a:ext cx="136128" cy="226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B7907D-42DC-49F9-B60D-ED8FE65FF817}"/>
                </a:ext>
              </a:extLst>
            </p:cNvPr>
            <p:cNvCxnSpPr>
              <a:stCxn id="62" idx="5"/>
              <a:endCxn id="63" idx="1"/>
            </p:cNvCxnSpPr>
            <p:nvPr/>
          </p:nvCxnSpPr>
          <p:spPr>
            <a:xfrm>
              <a:off x="5130018" y="1873744"/>
              <a:ext cx="178487" cy="132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2909A53-521D-45F2-B81B-282F9AB5718C}"/>
                </a:ext>
              </a:extLst>
            </p:cNvPr>
            <p:cNvCxnSpPr>
              <a:stCxn id="63" idx="2"/>
              <a:endCxn id="59" idx="6"/>
            </p:cNvCxnSpPr>
            <p:nvPr/>
          </p:nvCxnSpPr>
          <p:spPr>
            <a:xfrm flipH="1">
              <a:off x="5082589" y="2052925"/>
              <a:ext cx="206731" cy="122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2AF11F-8D80-42DF-97E5-CFCA03B6943B}"/>
                </a:ext>
              </a:extLst>
            </p:cNvPr>
            <p:cNvCxnSpPr>
              <a:stCxn id="63" idx="7"/>
              <a:endCxn id="58" idx="2"/>
            </p:cNvCxnSpPr>
            <p:nvPr/>
          </p:nvCxnSpPr>
          <p:spPr>
            <a:xfrm flipV="1">
              <a:off x="5401136" y="1970028"/>
              <a:ext cx="106535" cy="365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C2C049-29BD-4619-95BF-499518CBEAF7}"/>
                </a:ext>
              </a:extLst>
            </p:cNvPr>
            <p:cNvCxnSpPr>
              <a:stCxn id="60" idx="1"/>
              <a:endCxn id="67" idx="5"/>
            </p:cNvCxnSpPr>
            <p:nvPr/>
          </p:nvCxnSpPr>
          <p:spPr>
            <a:xfrm flipH="1" flipV="1">
              <a:off x="4416176" y="1572363"/>
              <a:ext cx="40218" cy="199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5D96415-FCDB-40FC-80C9-DDD9EFDB76C7}"/>
                </a:ext>
              </a:extLst>
            </p:cNvPr>
            <p:cNvCxnSpPr>
              <a:stCxn id="57" idx="2"/>
              <a:endCxn id="66" idx="5"/>
            </p:cNvCxnSpPr>
            <p:nvPr/>
          </p:nvCxnSpPr>
          <p:spPr>
            <a:xfrm flipH="1" flipV="1">
              <a:off x="3886534" y="2446727"/>
              <a:ext cx="210814" cy="1238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9A16DF-7CEC-4D89-A74E-4CD5CE86C607}"/>
                </a:ext>
              </a:extLst>
            </p:cNvPr>
            <p:cNvCxnSpPr>
              <a:stCxn id="57" idx="0"/>
              <a:endCxn id="68" idx="4"/>
            </p:cNvCxnSpPr>
            <p:nvPr/>
          </p:nvCxnSpPr>
          <p:spPr>
            <a:xfrm flipH="1" flipV="1">
              <a:off x="4196061" y="2254541"/>
              <a:ext cx="7508" cy="209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3F03864-6B3F-45BF-9F0F-DC232E29AC19}"/>
                </a:ext>
              </a:extLst>
            </p:cNvPr>
            <p:cNvCxnSpPr>
              <a:stCxn id="68" idx="0"/>
              <a:endCxn id="71" idx="1"/>
            </p:cNvCxnSpPr>
            <p:nvPr/>
          </p:nvCxnSpPr>
          <p:spPr>
            <a:xfrm flipH="1" flipV="1">
              <a:off x="4149065" y="1880541"/>
              <a:ext cx="46996" cy="242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1F6BABC-87D1-44B9-8E91-B0805865D3BB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3864816" y="2175645"/>
              <a:ext cx="1005332" cy="210094"/>
            </a:xfrm>
            <a:prstGeom prst="line">
              <a:avLst/>
            </a:prstGeom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5BFBC35-37AB-458E-80C1-3F2E4A5C8A8B}"/>
                </a:ext>
              </a:extLst>
            </p:cNvPr>
            <p:cNvCxnSpPr>
              <a:stCxn id="73" idx="3"/>
              <a:endCxn id="57" idx="7"/>
            </p:cNvCxnSpPr>
            <p:nvPr/>
          </p:nvCxnSpPr>
          <p:spPr>
            <a:xfrm flipH="1">
              <a:off x="4278678" y="2142852"/>
              <a:ext cx="168582" cy="352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63C0C99-7C42-48CA-BA3E-E2CDF5A71236}"/>
                </a:ext>
              </a:extLst>
            </p:cNvPr>
            <p:cNvCxnSpPr>
              <a:stCxn id="73" idx="4"/>
              <a:endCxn id="74" idx="4"/>
            </p:cNvCxnSpPr>
            <p:nvPr/>
          </p:nvCxnSpPr>
          <p:spPr>
            <a:xfrm>
              <a:off x="4475988" y="2154751"/>
              <a:ext cx="156952" cy="3002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D8F1BE3-FBF0-4EDD-99E4-DEDD46E2F623}"/>
                </a:ext>
              </a:extLst>
            </p:cNvPr>
            <p:cNvCxnSpPr>
              <a:stCxn id="74" idx="5"/>
              <a:endCxn id="60" idx="5"/>
            </p:cNvCxnSpPr>
            <p:nvPr/>
          </p:nvCxnSpPr>
          <p:spPr>
            <a:xfrm flipH="1" flipV="1">
              <a:off x="4606613" y="1921859"/>
              <a:ext cx="55055" cy="521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6642606-21EA-43CF-8D0E-8E896222B93A}"/>
                </a:ext>
              </a:extLst>
            </p:cNvPr>
            <p:cNvCxnSpPr>
              <a:stCxn id="74" idx="6"/>
              <a:endCxn id="59" idx="3"/>
            </p:cNvCxnSpPr>
            <p:nvPr/>
          </p:nvCxnSpPr>
          <p:spPr>
            <a:xfrm flipV="1">
              <a:off x="4673567" y="2250754"/>
              <a:ext cx="227692" cy="163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A53D921-CED1-48CD-A235-9C481F43181A}"/>
                </a:ext>
              </a:extLst>
            </p:cNvPr>
            <p:cNvCxnSpPr>
              <a:stCxn id="60" idx="7"/>
              <a:endCxn id="72" idx="7"/>
            </p:cNvCxnSpPr>
            <p:nvPr/>
          </p:nvCxnSpPr>
          <p:spPr>
            <a:xfrm flipV="1">
              <a:off x="4606613" y="1586414"/>
              <a:ext cx="277361" cy="185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B9B060D-5A73-463C-9E08-1618DFA0C190}"/>
                </a:ext>
              </a:extLst>
            </p:cNvPr>
            <p:cNvCxnSpPr>
              <a:stCxn id="69" idx="2"/>
              <a:endCxn id="60" idx="5"/>
            </p:cNvCxnSpPr>
            <p:nvPr/>
          </p:nvCxnSpPr>
          <p:spPr>
            <a:xfrm flipH="1" flipV="1">
              <a:off x="4606613" y="1921859"/>
              <a:ext cx="119902" cy="39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0C0BB82-E87A-46C7-B66C-D51F4C449452}"/>
                </a:ext>
              </a:extLst>
            </p:cNvPr>
            <p:cNvCxnSpPr>
              <a:stCxn id="60" idx="6"/>
              <a:endCxn id="62" idx="2"/>
            </p:cNvCxnSpPr>
            <p:nvPr/>
          </p:nvCxnSpPr>
          <p:spPr>
            <a:xfrm flipV="1">
              <a:off x="4637724" y="1827429"/>
              <a:ext cx="380478" cy="19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EE89BA8-B769-4F03-99BD-FC40E479110F}"/>
                </a:ext>
              </a:extLst>
            </p:cNvPr>
            <p:cNvCxnSpPr>
              <a:endCxn id="71" idx="1"/>
            </p:cNvCxnSpPr>
            <p:nvPr/>
          </p:nvCxnSpPr>
          <p:spPr>
            <a:xfrm flipH="1">
              <a:off x="4149065" y="1860871"/>
              <a:ext cx="276218" cy="19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957BD49-E6D6-446D-97DF-055F4B4424D7}"/>
                </a:ext>
              </a:extLst>
            </p:cNvPr>
            <p:cNvCxnSpPr>
              <a:stCxn id="60" idx="2"/>
              <a:endCxn id="68" idx="0"/>
            </p:cNvCxnSpPr>
            <p:nvPr/>
          </p:nvCxnSpPr>
          <p:spPr>
            <a:xfrm flipH="1">
              <a:off x="4196061" y="1846750"/>
              <a:ext cx="229222" cy="276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17BD24A-5950-42B0-B14D-876BCA9AC7B6}"/>
                </a:ext>
              </a:extLst>
            </p:cNvPr>
            <p:cNvCxnSpPr>
              <a:stCxn id="62" idx="5"/>
              <a:endCxn id="58" idx="2"/>
            </p:cNvCxnSpPr>
            <p:nvPr/>
          </p:nvCxnSpPr>
          <p:spPr>
            <a:xfrm>
              <a:off x="5130018" y="1873744"/>
              <a:ext cx="377653" cy="96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175EE1-837A-4081-8A2A-32023E363EBF}"/>
                </a:ext>
              </a:extLst>
            </p:cNvPr>
            <p:cNvCxnSpPr>
              <a:endCxn id="54" idx="3"/>
            </p:cNvCxnSpPr>
            <p:nvPr/>
          </p:nvCxnSpPr>
          <p:spPr>
            <a:xfrm flipH="1" flipV="1">
              <a:off x="5123427" y="1538221"/>
              <a:ext cx="376726" cy="441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F42A80C-61BB-4746-8F83-A902BC0BE49D}"/>
                </a:ext>
              </a:extLst>
            </p:cNvPr>
            <p:cNvCxnSpPr>
              <a:stCxn id="62" idx="2"/>
              <a:endCxn id="67" idx="6"/>
            </p:cNvCxnSpPr>
            <p:nvPr/>
          </p:nvCxnSpPr>
          <p:spPr>
            <a:xfrm flipH="1" flipV="1">
              <a:off x="4435361" y="1526048"/>
              <a:ext cx="582841" cy="301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D1A364-B29D-433D-8C18-5D4D98F27DB3}"/>
                </a:ext>
              </a:extLst>
            </p:cNvPr>
            <p:cNvCxnSpPr>
              <a:stCxn id="55" idx="5"/>
              <a:endCxn id="69" idx="0"/>
            </p:cNvCxnSpPr>
            <p:nvPr/>
          </p:nvCxnSpPr>
          <p:spPr>
            <a:xfrm>
              <a:off x="4645849" y="1380495"/>
              <a:ext cx="121293" cy="540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C80070-07C9-412A-B847-3A377EC0472F}"/>
                </a:ext>
              </a:extLst>
            </p:cNvPr>
            <p:cNvCxnSpPr>
              <a:stCxn id="53" idx="5"/>
              <a:endCxn id="71" idx="5"/>
            </p:cNvCxnSpPr>
            <p:nvPr/>
          </p:nvCxnSpPr>
          <p:spPr>
            <a:xfrm>
              <a:off x="4018052" y="1578417"/>
              <a:ext cx="188469" cy="359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CF1CA2D-A500-426B-8A3E-91838784246D}"/>
                </a:ext>
              </a:extLst>
            </p:cNvPr>
            <p:cNvCxnSpPr>
              <a:endCxn id="67" idx="2"/>
            </p:cNvCxnSpPr>
            <p:nvPr/>
          </p:nvCxnSpPr>
          <p:spPr>
            <a:xfrm flipV="1">
              <a:off x="4019411" y="1526048"/>
              <a:ext cx="284949" cy="52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3A444B8-2409-42D3-A7E6-42E9A8897887}"/>
                </a:ext>
              </a:extLst>
            </p:cNvPr>
            <p:cNvCxnSpPr>
              <a:stCxn id="67" idx="2"/>
              <a:endCxn id="56" idx="7"/>
            </p:cNvCxnSpPr>
            <p:nvPr/>
          </p:nvCxnSpPr>
          <p:spPr>
            <a:xfrm flipH="1">
              <a:off x="3809108" y="1526048"/>
              <a:ext cx="495252" cy="458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77ECB0D-8D6B-4EDB-A100-1D4E18AB0BC9}"/>
                </a:ext>
              </a:extLst>
            </p:cNvPr>
            <p:cNvCxnSpPr>
              <a:stCxn id="56" idx="7"/>
              <a:endCxn id="68" idx="1"/>
            </p:cNvCxnSpPr>
            <p:nvPr/>
          </p:nvCxnSpPr>
          <p:spPr>
            <a:xfrm>
              <a:off x="3809108" y="1985029"/>
              <a:ext cx="340637" cy="157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4C4995C-6D2A-45E9-856D-723770D31821}"/>
                </a:ext>
              </a:extLst>
            </p:cNvPr>
            <p:cNvCxnSpPr>
              <a:stCxn id="68" idx="7"/>
              <a:endCxn id="73" idx="2"/>
            </p:cNvCxnSpPr>
            <p:nvPr/>
          </p:nvCxnSpPr>
          <p:spPr>
            <a:xfrm flipV="1">
              <a:off x="4242376" y="2114124"/>
              <a:ext cx="192985" cy="28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677B8E6-33F6-4CBF-852A-DA8A3E976F62}"/>
                </a:ext>
              </a:extLst>
            </p:cNvPr>
            <p:cNvCxnSpPr>
              <a:stCxn id="73" idx="6"/>
              <a:endCxn id="50" idx="2"/>
            </p:cNvCxnSpPr>
            <p:nvPr/>
          </p:nvCxnSpPr>
          <p:spPr>
            <a:xfrm flipV="1">
              <a:off x="4516615" y="1963204"/>
              <a:ext cx="266557" cy="150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7A20882-4268-4C44-B3C7-9D818C4FD9CC}"/>
                </a:ext>
              </a:extLst>
            </p:cNvPr>
            <p:cNvCxnSpPr>
              <a:stCxn id="59" idx="1"/>
              <a:endCxn id="60" idx="5"/>
            </p:cNvCxnSpPr>
            <p:nvPr/>
          </p:nvCxnSpPr>
          <p:spPr>
            <a:xfrm flipH="1" flipV="1">
              <a:off x="4606613" y="1921859"/>
              <a:ext cx="294646" cy="178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8FB3140-69D3-44FE-A684-15FF0F87FD7E}"/>
                </a:ext>
              </a:extLst>
            </p:cNvPr>
            <p:cNvCxnSpPr>
              <a:stCxn id="74" idx="3"/>
              <a:endCxn id="57" idx="7"/>
            </p:cNvCxnSpPr>
            <p:nvPr/>
          </p:nvCxnSpPr>
          <p:spPr>
            <a:xfrm flipH="1">
              <a:off x="4278678" y="2443104"/>
              <a:ext cx="325534" cy="52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FE3557F-4294-4A92-83DC-E3FD2B0A6C54}"/>
                </a:ext>
              </a:extLst>
            </p:cNvPr>
            <p:cNvCxnSpPr>
              <a:stCxn id="56" idx="0"/>
              <a:endCxn id="70" idx="3"/>
            </p:cNvCxnSpPr>
            <p:nvPr/>
          </p:nvCxnSpPr>
          <p:spPr>
            <a:xfrm flipV="1">
              <a:off x="3733999" y="1802029"/>
              <a:ext cx="60739" cy="151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8A872A8-069A-4DFE-AEAC-8D59C959C9C2}"/>
                </a:ext>
              </a:extLst>
            </p:cNvPr>
            <p:cNvCxnSpPr>
              <a:stCxn id="53" idx="5"/>
              <a:endCxn id="60" idx="1"/>
            </p:cNvCxnSpPr>
            <p:nvPr/>
          </p:nvCxnSpPr>
          <p:spPr>
            <a:xfrm>
              <a:off x="4018052" y="1578417"/>
              <a:ext cx="438342" cy="193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1310377-1EAD-49AF-A2D2-0D0D14F9CB27}"/>
                </a:ext>
              </a:extLst>
            </p:cNvPr>
            <p:cNvCxnSpPr>
              <a:stCxn id="72" idx="4"/>
              <a:endCxn id="59" idx="0"/>
            </p:cNvCxnSpPr>
            <p:nvPr/>
          </p:nvCxnSpPr>
          <p:spPr>
            <a:xfrm>
              <a:off x="4855246" y="1655769"/>
              <a:ext cx="121123" cy="413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0009F3B-B7E6-4B97-91E8-03A2B817E34C}"/>
                </a:ext>
              </a:extLst>
            </p:cNvPr>
            <p:cNvCxnSpPr>
              <a:stCxn id="57" idx="0"/>
              <a:endCxn id="56" idx="5"/>
            </p:cNvCxnSpPr>
            <p:nvPr/>
          </p:nvCxnSpPr>
          <p:spPr>
            <a:xfrm flipH="1" flipV="1">
              <a:off x="3809108" y="2135248"/>
              <a:ext cx="394461" cy="3291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C462F14-A33A-4FB8-BCF1-01EDA097A482}"/>
                </a:ext>
              </a:extLst>
            </p:cNvPr>
            <p:cNvCxnSpPr>
              <a:stCxn id="56" idx="7"/>
              <a:endCxn id="53" idx="4"/>
            </p:cNvCxnSpPr>
            <p:nvPr/>
          </p:nvCxnSpPr>
          <p:spPr>
            <a:xfrm flipV="1">
              <a:off x="3809108" y="1609528"/>
              <a:ext cx="133835" cy="375501"/>
            </a:xfrm>
            <a:prstGeom prst="line">
              <a:avLst/>
            </a:prstGeom>
            <a:effectLst>
              <a:outerShdw blurRad="63500" dir="5400000" sx="114000" sy="114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D6C49F6-5EC3-4E61-B7F8-738EDF3DCC5B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5207671" y="1572363"/>
              <a:ext cx="147150" cy="415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19DCB86-A063-459A-BA85-9E0A293D9245}"/>
                </a:ext>
              </a:extLst>
            </p:cNvPr>
            <p:cNvCxnSpPr>
              <a:stCxn id="54" idx="2"/>
              <a:endCxn id="67" idx="6"/>
            </p:cNvCxnSpPr>
            <p:nvPr/>
          </p:nvCxnSpPr>
          <p:spPr>
            <a:xfrm flipH="1">
              <a:off x="4435361" y="1463112"/>
              <a:ext cx="656955" cy="62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Donut 23">
            <a:extLst>
              <a:ext uri="{FF2B5EF4-FFF2-40B4-BE49-F238E27FC236}">
                <a16:creationId xmlns:a16="http://schemas.microsoft.com/office/drawing/2014/main" id="{672F9FD4-81F6-46EA-ABF3-44CD47927F55}"/>
              </a:ext>
            </a:extLst>
          </p:cNvPr>
          <p:cNvSpPr/>
          <p:nvPr/>
        </p:nvSpPr>
        <p:spPr>
          <a:xfrm>
            <a:off x="2348186" y="1395242"/>
            <a:ext cx="2773483" cy="2773483"/>
          </a:xfrm>
          <a:prstGeom prst="donut">
            <a:avLst>
              <a:gd name="adj" fmla="val 8414"/>
            </a:avLst>
          </a:prstGeom>
          <a:solidFill>
            <a:srgbClr val="37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1" name="Right Arrow 178">
            <a:extLst>
              <a:ext uri="{FF2B5EF4-FFF2-40B4-BE49-F238E27FC236}">
                <a16:creationId xmlns:a16="http://schemas.microsoft.com/office/drawing/2014/main" id="{C4EF6361-749F-40C3-A38A-D7F06214A158}"/>
              </a:ext>
            </a:extLst>
          </p:cNvPr>
          <p:cNvSpPr/>
          <p:nvPr/>
        </p:nvSpPr>
        <p:spPr>
          <a:xfrm>
            <a:off x="4929201" y="2304637"/>
            <a:ext cx="500141" cy="666249"/>
          </a:xfrm>
          <a:prstGeom prst="rightArrow">
            <a:avLst>
              <a:gd name="adj1" fmla="val 56000"/>
              <a:gd name="adj2" fmla="val 50000"/>
            </a:avLst>
          </a:prstGeom>
          <a:solidFill>
            <a:srgbClr val="37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2" name="Trapezoid 141">
            <a:extLst>
              <a:ext uri="{FF2B5EF4-FFF2-40B4-BE49-F238E27FC236}">
                <a16:creationId xmlns:a16="http://schemas.microsoft.com/office/drawing/2014/main" id="{E1798F1F-C731-404F-93E1-595F17E1CF16}"/>
              </a:ext>
            </a:extLst>
          </p:cNvPr>
          <p:cNvSpPr/>
          <p:nvPr/>
        </p:nvSpPr>
        <p:spPr>
          <a:xfrm>
            <a:off x="2866294" y="1522829"/>
            <a:ext cx="1676239" cy="346575"/>
          </a:xfrm>
          <a:prstGeom prst="trapezoid">
            <a:avLst>
              <a:gd name="adj" fmla="val 91560"/>
            </a:avLst>
          </a:prstGeom>
          <a:solidFill>
            <a:srgbClr val="37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3D4975C-98E4-4594-9624-064E5C084561}"/>
              </a:ext>
            </a:extLst>
          </p:cNvPr>
          <p:cNvSpPr txBox="1"/>
          <p:nvPr/>
        </p:nvSpPr>
        <p:spPr>
          <a:xfrm>
            <a:off x="3542204" y="148151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DNN</a:t>
            </a: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1CBF90BB-7F91-4F64-B264-F4E9100A5639}"/>
              </a:ext>
            </a:extLst>
          </p:cNvPr>
          <p:cNvSpPr/>
          <p:nvPr/>
        </p:nvSpPr>
        <p:spPr>
          <a:xfrm rot="5400000">
            <a:off x="2282460" y="2578459"/>
            <a:ext cx="169512" cy="109637"/>
          </a:xfrm>
          <a:prstGeom prst="triangle">
            <a:avLst/>
          </a:prstGeom>
          <a:solidFill>
            <a:srgbClr val="88A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5" name="Right Arrow 173">
            <a:extLst>
              <a:ext uri="{FF2B5EF4-FFF2-40B4-BE49-F238E27FC236}">
                <a16:creationId xmlns:a16="http://schemas.microsoft.com/office/drawing/2014/main" id="{E06A1778-1279-4705-8941-953494A85A0D}"/>
              </a:ext>
            </a:extLst>
          </p:cNvPr>
          <p:cNvSpPr/>
          <p:nvPr/>
        </p:nvSpPr>
        <p:spPr>
          <a:xfrm>
            <a:off x="1716525" y="2304637"/>
            <a:ext cx="660488" cy="666249"/>
          </a:xfrm>
          <a:prstGeom prst="rightArrow">
            <a:avLst>
              <a:gd name="adj1" fmla="val 56000"/>
              <a:gd name="adj2" fmla="val 50000"/>
            </a:avLst>
          </a:prstGeom>
          <a:solidFill>
            <a:srgbClr val="37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F233F05D-FC93-47BB-A976-9CCB25C48FD2}"/>
              </a:ext>
            </a:extLst>
          </p:cNvPr>
          <p:cNvSpPr/>
          <p:nvPr/>
        </p:nvSpPr>
        <p:spPr>
          <a:xfrm>
            <a:off x="5981911" y="1510764"/>
            <a:ext cx="2394781" cy="23947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F20A067-641F-457A-A40C-2230F1EA5159}"/>
              </a:ext>
            </a:extLst>
          </p:cNvPr>
          <p:cNvSpPr/>
          <p:nvPr/>
        </p:nvSpPr>
        <p:spPr>
          <a:xfrm>
            <a:off x="5837326" y="1380318"/>
            <a:ext cx="2762751" cy="2767164"/>
          </a:xfrm>
          <a:prstGeom prst="ellipse">
            <a:avLst/>
          </a:prstGeom>
          <a:gradFill flip="none" rotWithShape="1">
            <a:gsLst>
              <a:gs pos="41000">
                <a:srgbClr val="E7F6FF">
                  <a:alpha val="0"/>
                </a:srgbClr>
              </a:gs>
              <a:gs pos="5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BAEC2CC-6D7E-4302-A2A1-8982C0AE05AD}"/>
              </a:ext>
            </a:extLst>
          </p:cNvPr>
          <p:cNvGrpSpPr/>
          <p:nvPr/>
        </p:nvGrpSpPr>
        <p:grpSpPr>
          <a:xfrm>
            <a:off x="5394527" y="1200971"/>
            <a:ext cx="3655264" cy="3019624"/>
            <a:chOff x="5288692" y="742493"/>
            <a:chExt cx="4834503" cy="3993799"/>
          </a:xfrm>
        </p:grpSpPr>
        <p:sp>
          <p:nvSpPr>
            <p:cNvPr id="149" name="Oval 148" hidden="1">
              <a:extLst>
                <a:ext uri="{FF2B5EF4-FFF2-40B4-BE49-F238E27FC236}">
                  <a16:creationId xmlns:a16="http://schemas.microsoft.com/office/drawing/2014/main" id="{89D54A42-9F78-43BE-857A-A3507DD292AC}"/>
                </a:ext>
              </a:extLst>
            </p:cNvPr>
            <p:cNvSpPr/>
            <p:nvPr/>
          </p:nvSpPr>
          <p:spPr>
            <a:xfrm>
              <a:off x="6065574" y="1165254"/>
              <a:ext cx="3506441" cy="3506441"/>
            </a:xfrm>
            <a:prstGeom prst="ellipse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7DC3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0" name="Oval 149" hidden="1">
              <a:extLst>
                <a:ext uri="{FF2B5EF4-FFF2-40B4-BE49-F238E27FC236}">
                  <a16:creationId xmlns:a16="http://schemas.microsoft.com/office/drawing/2014/main" id="{58D23332-B3B3-40E5-9071-33D3BF948B86}"/>
                </a:ext>
              </a:extLst>
            </p:cNvPr>
            <p:cNvSpPr/>
            <p:nvPr/>
          </p:nvSpPr>
          <p:spPr>
            <a:xfrm>
              <a:off x="6176413" y="1344758"/>
              <a:ext cx="2988848" cy="298884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7DC3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1" name="Oval 150" hidden="1">
              <a:extLst>
                <a:ext uri="{FF2B5EF4-FFF2-40B4-BE49-F238E27FC236}">
                  <a16:creationId xmlns:a16="http://schemas.microsoft.com/office/drawing/2014/main" id="{5C4A82C3-CEB7-4367-AB7A-DCC05478F028}"/>
                </a:ext>
              </a:extLst>
            </p:cNvPr>
            <p:cNvSpPr/>
            <p:nvPr/>
          </p:nvSpPr>
          <p:spPr>
            <a:xfrm>
              <a:off x="5846958" y="916941"/>
              <a:ext cx="3733767" cy="3782993"/>
            </a:xfrm>
            <a:prstGeom prst="ellipse">
              <a:avLst/>
            </a:prstGeom>
            <a:gradFill flip="none" rotWithShape="1">
              <a:gsLst>
                <a:gs pos="41000">
                  <a:srgbClr val="E7F6FF">
                    <a:alpha val="0"/>
                  </a:srgbClr>
                </a:gs>
                <a:gs pos="56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7DC3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2C3FBC8-CC0E-4F9A-9727-E30772A3AA0D}"/>
                </a:ext>
              </a:extLst>
            </p:cNvPr>
            <p:cNvGrpSpPr/>
            <p:nvPr/>
          </p:nvGrpSpPr>
          <p:grpSpPr>
            <a:xfrm>
              <a:off x="5288692" y="742493"/>
              <a:ext cx="4834503" cy="3993799"/>
              <a:chOff x="2308266" y="729203"/>
              <a:chExt cx="4834503" cy="3993799"/>
            </a:xfrm>
          </p:grpSpPr>
          <p:sp>
            <p:nvSpPr>
              <p:cNvPr id="153" name="Freeform 204">
                <a:extLst>
                  <a:ext uri="{FF2B5EF4-FFF2-40B4-BE49-F238E27FC236}">
                    <a16:creationId xmlns:a16="http://schemas.microsoft.com/office/drawing/2014/main" id="{74A9CA85-0085-4222-BD22-1B696970C6CD}"/>
                  </a:ext>
                </a:extLst>
              </p:cNvPr>
              <p:cNvSpPr/>
              <p:nvPr/>
            </p:nvSpPr>
            <p:spPr>
              <a:xfrm rot="17978467" flipH="1" flipV="1">
                <a:off x="4656368" y="3087137"/>
                <a:ext cx="1020605" cy="2038164"/>
              </a:xfrm>
              <a:custGeom>
                <a:avLst/>
                <a:gdLst>
                  <a:gd name="connsiteX0" fmla="*/ 83964 w 1038524"/>
                  <a:gd name="connsiteY0" fmla="*/ 185956 h 2038164"/>
                  <a:gd name="connsiteX1" fmla="*/ 433706 w 1038524"/>
                  <a:gd name="connsiteY1" fmla="*/ 0 h 2038164"/>
                  <a:gd name="connsiteX2" fmla="*/ 855479 w 1038524"/>
                  <a:gd name="connsiteY2" fmla="*/ 421774 h 2038164"/>
                  <a:gd name="connsiteX3" fmla="*/ 669524 w 1038524"/>
                  <a:gd name="connsiteY3" fmla="*/ 771514 h 2038164"/>
                  <a:gd name="connsiteX4" fmla="*/ 645770 w 1038524"/>
                  <a:gd name="connsiteY4" fmla="*/ 784408 h 2038164"/>
                  <a:gd name="connsiteX5" fmla="*/ 689278 w 1038524"/>
                  <a:gd name="connsiteY5" fmla="*/ 831845 h 2038164"/>
                  <a:gd name="connsiteX6" fmla="*/ 832273 w 1038524"/>
                  <a:gd name="connsiteY6" fmla="*/ 1059592 h 2038164"/>
                  <a:gd name="connsiteX7" fmla="*/ 936594 w 1038524"/>
                  <a:gd name="connsiteY7" fmla="*/ 1579425 h 2038164"/>
                  <a:gd name="connsiteX8" fmla="*/ 927859 w 1038524"/>
                  <a:gd name="connsiteY8" fmla="*/ 1678493 h 2038164"/>
                  <a:gd name="connsiteX9" fmla="*/ 921174 w 1038524"/>
                  <a:gd name="connsiteY9" fmla="*/ 1715735 h 2038164"/>
                  <a:gd name="connsiteX10" fmla="*/ 1038524 w 1038524"/>
                  <a:gd name="connsiteY10" fmla="*/ 1746759 h 2038164"/>
                  <a:gd name="connsiteX11" fmla="*/ 827986 w 1038524"/>
                  <a:gd name="connsiteY11" fmla="*/ 2038164 h 2038164"/>
                  <a:gd name="connsiteX12" fmla="*/ 788968 w 1038524"/>
                  <a:gd name="connsiteY12" fmla="*/ 1680785 h 2038164"/>
                  <a:gd name="connsiteX13" fmla="*/ 880681 w 1038524"/>
                  <a:gd name="connsiteY13" fmla="*/ 1705031 h 2038164"/>
                  <a:gd name="connsiteX14" fmla="*/ 885127 w 1038524"/>
                  <a:gd name="connsiteY14" fmla="*/ 1647409 h 2038164"/>
                  <a:gd name="connsiteX15" fmla="*/ 37747 w 1038524"/>
                  <a:gd name="connsiteY15" fmla="*/ 517990 h 2038164"/>
                  <a:gd name="connsiteX16" fmla="*/ 0 w 1038524"/>
                  <a:gd name="connsiteY16" fmla="*/ 508473 h 2038164"/>
                  <a:gd name="connsiteX17" fmla="*/ 11999 w 1038524"/>
                  <a:gd name="connsiteY17" fmla="*/ 437157 h 2038164"/>
                  <a:gd name="connsiteX18" fmla="*/ 13519 w 1038524"/>
                  <a:gd name="connsiteY18" fmla="*/ 437510 h 2038164"/>
                  <a:gd name="connsiteX19" fmla="*/ 11932 w 1038524"/>
                  <a:gd name="connsiteY19" fmla="*/ 421774 h 2038164"/>
                  <a:gd name="connsiteX20" fmla="*/ 83964 w 1038524"/>
                  <a:gd name="connsiteY20" fmla="*/ 185956 h 2038164"/>
                  <a:gd name="connsiteX0" fmla="*/ 72032 w 1026592"/>
                  <a:gd name="connsiteY0" fmla="*/ 185956 h 2038164"/>
                  <a:gd name="connsiteX1" fmla="*/ 421774 w 1026592"/>
                  <a:gd name="connsiteY1" fmla="*/ 0 h 2038164"/>
                  <a:gd name="connsiteX2" fmla="*/ 843547 w 1026592"/>
                  <a:gd name="connsiteY2" fmla="*/ 421774 h 2038164"/>
                  <a:gd name="connsiteX3" fmla="*/ 657592 w 1026592"/>
                  <a:gd name="connsiteY3" fmla="*/ 771514 h 2038164"/>
                  <a:gd name="connsiteX4" fmla="*/ 633838 w 1026592"/>
                  <a:gd name="connsiteY4" fmla="*/ 784408 h 2038164"/>
                  <a:gd name="connsiteX5" fmla="*/ 677346 w 1026592"/>
                  <a:gd name="connsiteY5" fmla="*/ 831845 h 2038164"/>
                  <a:gd name="connsiteX6" fmla="*/ 820341 w 1026592"/>
                  <a:gd name="connsiteY6" fmla="*/ 1059592 h 2038164"/>
                  <a:gd name="connsiteX7" fmla="*/ 924662 w 1026592"/>
                  <a:gd name="connsiteY7" fmla="*/ 1579425 h 2038164"/>
                  <a:gd name="connsiteX8" fmla="*/ 915927 w 1026592"/>
                  <a:gd name="connsiteY8" fmla="*/ 1678493 h 2038164"/>
                  <a:gd name="connsiteX9" fmla="*/ 909242 w 1026592"/>
                  <a:gd name="connsiteY9" fmla="*/ 1715735 h 2038164"/>
                  <a:gd name="connsiteX10" fmla="*/ 1026592 w 1026592"/>
                  <a:gd name="connsiteY10" fmla="*/ 1746759 h 2038164"/>
                  <a:gd name="connsiteX11" fmla="*/ 816054 w 1026592"/>
                  <a:gd name="connsiteY11" fmla="*/ 2038164 h 2038164"/>
                  <a:gd name="connsiteX12" fmla="*/ 777036 w 1026592"/>
                  <a:gd name="connsiteY12" fmla="*/ 1680785 h 2038164"/>
                  <a:gd name="connsiteX13" fmla="*/ 868749 w 1026592"/>
                  <a:gd name="connsiteY13" fmla="*/ 1705031 h 2038164"/>
                  <a:gd name="connsiteX14" fmla="*/ 873195 w 1026592"/>
                  <a:gd name="connsiteY14" fmla="*/ 1647409 h 2038164"/>
                  <a:gd name="connsiteX15" fmla="*/ 25815 w 1026592"/>
                  <a:gd name="connsiteY15" fmla="*/ 517990 h 2038164"/>
                  <a:gd name="connsiteX16" fmla="*/ 67 w 1026592"/>
                  <a:gd name="connsiteY16" fmla="*/ 437157 h 2038164"/>
                  <a:gd name="connsiteX17" fmla="*/ 1587 w 1026592"/>
                  <a:gd name="connsiteY17" fmla="*/ 437510 h 2038164"/>
                  <a:gd name="connsiteX18" fmla="*/ 0 w 1026592"/>
                  <a:gd name="connsiteY18" fmla="*/ 421774 h 2038164"/>
                  <a:gd name="connsiteX19" fmla="*/ 72032 w 1026592"/>
                  <a:gd name="connsiteY19" fmla="*/ 185956 h 2038164"/>
                  <a:gd name="connsiteX0" fmla="*/ 72032 w 1026592"/>
                  <a:gd name="connsiteY0" fmla="*/ 185956 h 2038164"/>
                  <a:gd name="connsiteX1" fmla="*/ 421774 w 1026592"/>
                  <a:gd name="connsiteY1" fmla="*/ 0 h 2038164"/>
                  <a:gd name="connsiteX2" fmla="*/ 843547 w 1026592"/>
                  <a:gd name="connsiteY2" fmla="*/ 421774 h 2038164"/>
                  <a:gd name="connsiteX3" fmla="*/ 657592 w 1026592"/>
                  <a:gd name="connsiteY3" fmla="*/ 771514 h 2038164"/>
                  <a:gd name="connsiteX4" fmla="*/ 633838 w 1026592"/>
                  <a:gd name="connsiteY4" fmla="*/ 784408 h 2038164"/>
                  <a:gd name="connsiteX5" fmla="*/ 677346 w 1026592"/>
                  <a:gd name="connsiteY5" fmla="*/ 831845 h 2038164"/>
                  <a:gd name="connsiteX6" fmla="*/ 820341 w 1026592"/>
                  <a:gd name="connsiteY6" fmla="*/ 1059592 h 2038164"/>
                  <a:gd name="connsiteX7" fmla="*/ 924662 w 1026592"/>
                  <a:gd name="connsiteY7" fmla="*/ 1579425 h 2038164"/>
                  <a:gd name="connsiteX8" fmla="*/ 915927 w 1026592"/>
                  <a:gd name="connsiteY8" fmla="*/ 1678493 h 2038164"/>
                  <a:gd name="connsiteX9" fmla="*/ 909242 w 1026592"/>
                  <a:gd name="connsiteY9" fmla="*/ 1715735 h 2038164"/>
                  <a:gd name="connsiteX10" fmla="*/ 1026592 w 1026592"/>
                  <a:gd name="connsiteY10" fmla="*/ 1746759 h 2038164"/>
                  <a:gd name="connsiteX11" fmla="*/ 816054 w 1026592"/>
                  <a:gd name="connsiteY11" fmla="*/ 2038164 h 2038164"/>
                  <a:gd name="connsiteX12" fmla="*/ 777036 w 1026592"/>
                  <a:gd name="connsiteY12" fmla="*/ 1680785 h 2038164"/>
                  <a:gd name="connsiteX13" fmla="*/ 868749 w 1026592"/>
                  <a:gd name="connsiteY13" fmla="*/ 1705031 h 2038164"/>
                  <a:gd name="connsiteX14" fmla="*/ 873195 w 1026592"/>
                  <a:gd name="connsiteY14" fmla="*/ 1647409 h 2038164"/>
                  <a:gd name="connsiteX15" fmla="*/ 25815 w 1026592"/>
                  <a:gd name="connsiteY15" fmla="*/ 517990 h 2038164"/>
                  <a:gd name="connsiteX16" fmla="*/ 67 w 1026592"/>
                  <a:gd name="connsiteY16" fmla="*/ 437157 h 2038164"/>
                  <a:gd name="connsiteX17" fmla="*/ 0 w 1026592"/>
                  <a:gd name="connsiteY17" fmla="*/ 421774 h 2038164"/>
                  <a:gd name="connsiteX18" fmla="*/ 72032 w 1026592"/>
                  <a:gd name="connsiteY18" fmla="*/ 185956 h 2038164"/>
                  <a:gd name="connsiteX0" fmla="*/ 72032 w 1026592"/>
                  <a:gd name="connsiteY0" fmla="*/ 185956 h 2038164"/>
                  <a:gd name="connsiteX1" fmla="*/ 421774 w 1026592"/>
                  <a:gd name="connsiteY1" fmla="*/ 0 h 2038164"/>
                  <a:gd name="connsiteX2" fmla="*/ 843547 w 1026592"/>
                  <a:gd name="connsiteY2" fmla="*/ 421774 h 2038164"/>
                  <a:gd name="connsiteX3" fmla="*/ 657592 w 1026592"/>
                  <a:gd name="connsiteY3" fmla="*/ 771514 h 2038164"/>
                  <a:gd name="connsiteX4" fmla="*/ 633838 w 1026592"/>
                  <a:gd name="connsiteY4" fmla="*/ 784408 h 2038164"/>
                  <a:gd name="connsiteX5" fmla="*/ 677346 w 1026592"/>
                  <a:gd name="connsiteY5" fmla="*/ 831845 h 2038164"/>
                  <a:gd name="connsiteX6" fmla="*/ 820341 w 1026592"/>
                  <a:gd name="connsiteY6" fmla="*/ 1059592 h 2038164"/>
                  <a:gd name="connsiteX7" fmla="*/ 924662 w 1026592"/>
                  <a:gd name="connsiteY7" fmla="*/ 1579425 h 2038164"/>
                  <a:gd name="connsiteX8" fmla="*/ 915927 w 1026592"/>
                  <a:gd name="connsiteY8" fmla="*/ 1678493 h 2038164"/>
                  <a:gd name="connsiteX9" fmla="*/ 909242 w 1026592"/>
                  <a:gd name="connsiteY9" fmla="*/ 1715735 h 2038164"/>
                  <a:gd name="connsiteX10" fmla="*/ 1026592 w 1026592"/>
                  <a:gd name="connsiteY10" fmla="*/ 1746759 h 2038164"/>
                  <a:gd name="connsiteX11" fmla="*/ 816054 w 1026592"/>
                  <a:gd name="connsiteY11" fmla="*/ 2038164 h 2038164"/>
                  <a:gd name="connsiteX12" fmla="*/ 777036 w 1026592"/>
                  <a:gd name="connsiteY12" fmla="*/ 1680785 h 2038164"/>
                  <a:gd name="connsiteX13" fmla="*/ 868749 w 1026592"/>
                  <a:gd name="connsiteY13" fmla="*/ 1705031 h 2038164"/>
                  <a:gd name="connsiteX14" fmla="*/ 873195 w 1026592"/>
                  <a:gd name="connsiteY14" fmla="*/ 1647409 h 2038164"/>
                  <a:gd name="connsiteX15" fmla="*/ 25815 w 1026592"/>
                  <a:gd name="connsiteY15" fmla="*/ 517990 h 2038164"/>
                  <a:gd name="connsiteX16" fmla="*/ 0 w 1026592"/>
                  <a:gd name="connsiteY16" fmla="*/ 421774 h 2038164"/>
                  <a:gd name="connsiteX17" fmla="*/ 72032 w 1026592"/>
                  <a:gd name="connsiteY17" fmla="*/ 185956 h 2038164"/>
                  <a:gd name="connsiteX0" fmla="*/ 46217 w 1000777"/>
                  <a:gd name="connsiteY0" fmla="*/ 185956 h 2038164"/>
                  <a:gd name="connsiteX1" fmla="*/ 395959 w 1000777"/>
                  <a:gd name="connsiteY1" fmla="*/ 0 h 2038164"/>
                  <a:gd name="connsiteX2" fmla="*/ 817732 w 1000777"/>
                  <a:gd name="connsiteY2" fmla="*/ 421774 h 2038164"/>
                  <a:gd name="connsiteX3" fmla="*/ 631777 w 1000777"/>
                  <a:gd name="connsiteY3" fmla="*/ 771514 h 2038164"/>
                  <a:gd name="connsiteX4" fmla="*/ 608023 w 1000777"/>
                  <a:gd name="connsiteY4" fmla="*/ 784408 h 2038164"/>
                  <a:gd name="connsiteX5" fmla="*/ 651531 w 1000777"/>
                  <a:gd name="connsiteY5" fmla="*/ 831845 h 2038164"/>
                  <a:gd name="connsiteX6" fmla="*/ 794526 w 1000777"/>
                  <a:gd name="connsiteY6" fmla="*/ 1059592 h 2038164"/>
                  <a:gd name="connsiteX7" fmla="*/ 898847 w 1000777"/>
                  <a:gd name="connsiteY7" fmla="*/ 1579425 h 2038164"/>
                  <a:gd name="connsiteX8" fmla="*/ 890112 w 1000777"/>
                  <a:gd name="connsiteY8" fmla="*/ 1678493 h 2038164"/>
                  <a:gd name="connsiteX9" fmla="*/ 883427 w 1000777"/>
                  <a:gd name="connsiteY9" fmla="*/ 1715735 h 2038164"/>
                  <a:gd name="connsiteX10" fmla="*/ 1000777 w 1000777"/>
                  <a:gd name="connsiteY10" fmla="*/ 1746759 h 2038164"/>
                  <a:gd name="connsiteX11" fmla="*/ 790239 w 1000777"/>
                  <a:gd name="connsiteY11" fmla="*/ 2038164 h 2038164"/>
                  <a:gd name="connsiteX12" fmla="*/ 751221 w 1000777"/>
                  <a:gd name="connsiteY12" fmla="*/ 1680785 h 2038164"/>
                  <a:gd name="connsiteX13" fmla="*/ 842934 w 1000777"/>
                  <a:gd name="connsiteY13" fmla="*/ 1705031 h 2038164"/>
                  <a:gd name="connsiteX14" fmla="*/ 847380 w 1000777"/>
                  <a:gd name="connsiteY14" fmla="*/ 1647409 h 2038164"/>
                  <a:gd name="connsiteX15" fmla="*/ 0 w 1000777"/>
                  <a:gd name="connsiteY15" fmla="*/ 517990 h 2038164"/>
                  <a:gd name="connsiteX16" fmla="*/ 46217 w 1000777"/>
                  <a:gd name="connsiteY16" fmla="*/ 185956 h 2038164"/>
                  <a:gd name="connsiteX0" fmla="*/ 84044 w 1038604"/>
                  <a:gd name="connsiteY0" fmla="*/ 185956 h 2038164"/>
                  <a:gd name="connsiteX1" fmla="*/ 433786 w 1038604"/>
                  <a:gd name="connsiteY1" fmla="*/ 0 h 2038164"/>
                  <a:gd name="connsiteX2" fmla="*/ 855559 w 1038604"/>
                  <a:gd name="connsiteY2" fmla="*/ 421774 h 2038164"/>
                  <a:gd name="connsiteX3" fmla="*/ 669604 w 1038604"/>
                  <a:gd name="connsiteY3" fmla="*/ 771514 h 2038164"/>
                  <a:gd name="connsiteX4" fmla="*/ 645850 w 1038604"/>
                  <a:gd name="connsiteY4" fmla="*/ 784408 h 2038164"/>
                  <a:gd name="connsiteX5" fmla="*/ 689358 w 1038604"/>
                  <a:gd name="connsiteY5" fmla="*/ 831845 h 2038164"/>
                  <a:gd name="connsiteX6" fmla="*/ 832353 w 1038604"/>
                  <a:gd name="connsiteY6" fmla="*/ 1059592 h 2038164"/>
                  <a:gd name="connsiteX7" fmla="*/ 936674 w 1038604"/>
                  <a:gd name="connsiteY7" fmla="*/ 1579425 h 2038164"/>
                  <a:gd name="connsiteX8" fmla="*/ 927939 w 1038604"/>
                  <a:gd name="connsiteY8" fmla="*/ 1678493 h 2038164"/>
                  <a:gd name="connsiteX9" fmla="*/ 921254 w 1038604"/>
                  <a:gd name="connsiteY9" fmla="*/ 1715735 h 2038164"/>
                  <a:gd name="connsiteX10" fmla="*/ 1038604 w 1038604"/>
                  <a:gd name="connsiteY10" fmla="*/ 1746759 h 2038164"/>
                  <a:gd name="connsiteX11" fmla="*/ 828066 w 1038604"/>
                  <a:gd name="connsiteY11" fmla="*/ 2038164 h 2038164"/>
                  <a:gd name="connsiteX12" fmla="*/ 789048 w 1038604"/>
                  <a:gd name="connsiteY12" fmla="*/ 1680785 h 2038164"/>
                  <a:gd name="connsiteX13" fmla="*/ 880761 w 1038604"/>
                  <a:gd name="connsiteY13" fmla="*/ 1705031 h 2038164"/>
                  <a:gd name="connsiteX14" fmla="*/ 885207 w 1038604"/>
                  <a:gd name="connsiteY14" fmla="*/ 1647409 h 2038164"/>
                  <a:gd name="connsiteX15" fmla="*/ 37827 w 1038604"/>
                  <a:gd name="connsiteY15" fmla="*/ 517990 h 2038164"/>
                  <a:gd name="connsiteX16" fmla="*/ 84044 w 1038604"/>
                  <a:gd name="connsiteY16" fmla="*/ 185956 h 2038164"/>
                  <a:gd name="connsiteX0" fmla="*/ 85404 w 1039964"/>
                  <a:gd name="connsiteY0" fmla="*/ 185956 h 2038164"/>
                  <a:gd name="connsiteX1" fmla="*/ 435146 w 1039964"/>
                  <a:gd name="connsiteY1" fmla="*/ 0 h 2038164"/>
                  <a:gd name="connsiteX2" fmla="*/ 856919 w 1039964"/>
                  <a:gd name="connsiteY2" fmla="*/ 421774 h 2038164"/>
                  <a:gd name="connsiteX3" fmla="*/ 670964 w 1039964"/>
                  <a:gd name="connsiteY3" fmla="*/ 771514 h 2038164"/>
                  <a:gd name="connsiteX4" fmla="*/ 647210 w 1039964"/>
                  <a:gd name="connsiteY4" fmla="*/ 784408 h 2038164"/>
                  <a:gd name="connsiteX5" fmla="*/ 690718 w 1039964"/>
                  <a:gd name="connsiteY5" fmla="*/ 831845 h 2038164"/>
                  <a:gd name="connsiteX6" fmla="*/ 833713 w 1039964"/>
                  <a:gd name="connsiteY6" fmla="*/ 1059592 h 2038164"/>
                  <a:gd name="connsiteX7" fmla="*/ 938034 w 1039964"/>
                  <a:gd name="connsiteY7" fmla="*/ 1579425 h 2038164"/>
                  <a:gd name="connsiteX8" fmla="*/ 929299 w 1039964"/>
                  <a:gd name="connsiteY8" fmla="*/ 1678493 h 2038164"/>
                  <a:gd name="connsiteX9" fmla="*/ 922614 w 1039964"/>
                  <a:gd name="connsiteY9" fmla="*/ 1715735 h 2038164"/>
                  <a:gd name="connsiteX10" fmla="*/ 1039964 w 1039964"/>
                  <a:gd name="connsiteY10" fmla="*/ 1746759 h 2038164"/>
                  <a:gd name="connsiteX11" fmla="*/ 829426 w 1039964"/>
                  <a:gd name="connsiteY11" fmla="*/ 2038164 h 2038164"/>
                  <a:gd name="connsiteX12" fmla="*/ 790408 w 1039964"/>
                  <a:gd name="connsiteY12" fmla="*/ 1680785 h 2038164"/>
                  <a:gd name="connsiteX13" fmla="*/ 882121 w 1039964"/>
                  <a:gd name="connsiteY13" fmla="*/ 1705031 h 2038164"/>
                  <a:gd name="connsiteX14" fmla="*/ 886567 w 1039964"/>
                  <a:gd name="connsiteY14" fmla="*/ 1647409 h 2038164"/>
                  <a:gd name="connsiteX15" fmla="*/ 39187 w 1039964"/>
                  <a:gd name="connsiteY15" fmla="*/ 517990 h 2038164"/>
                  <a:gd name="connsiteX16" fmla="*/ 85404 w 1039964"/>
                  <a:gd name="connsiteY16" fmla="*/ 185956 h 2038164"/>
                  <a:gd name="connsiteX0" fmla="*/ 71823 w 1026383"/>
                  <a:gd name="connsiteY0" fmla="*/ 185956 h 2038164"/>
                  <a:gd name="connsiteX1" fmla="*/ 421565 w 1026383"/>
                  <a:gd name="connsiteY1" fmla="*/ 0 h 2038164"/>
                  <a:gd name="connsiteX2" fmla="*/ 843338 w 1026383"/>
                  <a:gd name="connsiteY2" fmla="*/ 421774 h 2038164"/>
                  <a:gd name="connsiteX3" fmla="*/ 657383 w 1026383"/>
                  <a:gd name="connsiteY3" fmla="*/ 771514 h 2038164"/>
                  <a:gd name="connsiteX4" fmla="*/ 633629 w 1026383"/>
                  <a:gd name="connsiteY4" fmla="*/ 784408 h 2038164"/>
                  <a:gd name="connsiteX5" fmla="*/ 677137 w 1026383"/>
                  <a:gd name="connsiteY5" fmla="*/ 831845 h 2038164"/>
                  <a:gd name="connsiteX6" fmla="*/ 820132 w 1026383"/>
                  <a:gd name="connsiteY6" fmla="*/ 1059592 h 2038164"/>
                  <a:gd name="connsiteX7" fmla="*/ 924453 w 1026383"/>
                  <a:gd name="connsiteY7" fmla="*/ 1579425 h 2038164"/>
                  <a:gd name="connsiteX8" fmla="*/ 915718 w 1026383"/>
                  <a:gd name="connsiteY8" fmla="*/ 1678493 h 2038164"/>
                  <a:gd name="connsiteX9" fmla="*/ 909033 w 1026383"/>
                  <a:gd name="connsiteY9" fmla="*/ 1715735 h 2038164"/>
                  <a:gd name="connsiteX10" fmla="*/ 1026383 w 1026383"/>
                  <a:gd name="connsiteY10" fmla="*/ 1746759 h 2038164"/>
                  <a:gd name="connsiteX11" fmla="*/ 815845 w 1026383"/>
                  <a:gd name="connsiteY11" fmla="*/ 2038164 h 2038164"/>
                  <a:gd name="connsiteX12" fmla="*/ 776827 w 1026383"/>
                  <a:gd name="connsiteY12" fmla="*/ 1680785 h 2038164"/>
                  <a:gd name="connsiteX13" fmla="*/ 868540 w 1026383"/>
                  <a:gd name="connsiteY13" fmla="*/ 1705031 h 2038164"/>
                  <a:gd name="connsiteX14" fmla="*/ 872986 w 1026383"/>
                  <a:gd name="connsiteY14" fmla="*/ 1647409 h 2038164"/>
                  <a:gd name="connsiteX15" fmla="*/ 25606 w 1026383"/>
                  <a:gd name="connsiteY15" fmla="*/ 517990 h 2038164"/>
                  <a:gd name="connsiteX16" fmla="*/ 71823 w 1026383"/>
                  <a:gd name="connsiteY16" fmla="*/ 185956 h 2038164"/>
                  <a:gd name="connsiteX0" fmla="*/ 66045 w 1020605"/>
                  <a:gd name="connsiteY0" fmla="*/ 185956 h 2038164"/>
                  <a:gd name="connsiteX1" fmla="*/ 415787 w 1020605"/>
                  <a:gd name="connsiteY1" fmla="*/ 0 h 2038164"/>
                  <a:gd name="connsiteX2" fmla="*/ 837560 w 1020605"/>
                  <a:gd name="connsiteY2" fmla="*/ 421774 h 2038164"/>
                  <a:gd name="connsiteX3" fmla="*/ 651605 w 1020605"/>
                  <a:gd name="connsiteY3" fmla="*/ 771514 h 2038164"/>
                  <a:gd name="connsiteX4" fmla="*/ 627851 w 1020605"/>
                  <a:gd name="connsiteY4" fmla="*/ 784408 h 2038164"/>
                  <a:gd name="connsiteX5" fmla="*/ 671359 w 1020605"/>
                  <a:gd name="connsiteY5" fmla="*/ 831845 h 2038164"/>
                  <a:gd name="connsiteX6" fmla="*/ 814354 w 1020605"/>
                  <a:gd name="connsiteY6" fmla="*/ 1059592 h 2038164"/>
                  <a:gd name="connsiteX7" fmla="*/ 918675 w 1020605"/>
                  <a:gd name="connsiteY7" fmla="*/ 1579425 h 2038164"/>
                  <a:gd name="connsiteX8" fmla="*/ 909940 w 1020605"/>
                  <a:gd name="connsiteY8" fmla="*/ 1678493 h 2038164"/>
                  <a:gd name="connsiteX9" fmla="*/ 903255 w 1020605"/>
                  <a:gd name="connsiteY9" fmla="*/ 1715735 h 2038164"/>
                  <a:gd name="connsiteX10" fmla="*/ 1020605 w 1020605"/>
                  <a:gd name="connsiteY10" fmla="*/ 1746759 h 2038164"/>
                  <a:gd name="connsiteX11" fmla="*/ 810067 w 1020605"/>
                  <a:gd name="connsiteY11" fmla="*/ 2038164 h 2038164"/>
                  <a:gd name="connsiteX12" fmla="*/ 771049 w 1020605"/>
                  <a:gd name="connsiteY12" fmla="*/ 1680785 h 2038164"/>
                  <a:gd name="connsiteX13" fmla="*/ 862762 w 1020605"/>
                  <a:gd name="connsiteY13" fmla="*/ 1705031 h 2038164"/>
                  <a:gd name="connsiteX14" fmla="*/ 867208 w 1020605"/>
                  <a:gd name="connsiteY14" fmla="*/ 1647409 h 2038164"/>
                  <a:gd name="connsiteX15" fmla="*/ 19828 w 1020605"/>
                  <a:gd name="connsiteY15" fmla="*/ 517990 h 2038164"/>
                  <a:gd name="connsiteX16" fmla="*/ 66045 w 1020605"/>
                  <a:gd name="connsiteY16" fmla="*/ 185956 h 203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0605" h="2038164">
                    <a:moveTo>
                      <a:pt x="66045" y="185956"/>
                    </a:moveTo>
                    <a:cubicBezTo>
                      <a:pt x="141841" y="73764"/>
                      <a:pt x="270200" y="0"/>
                      <a:pt x="415787" y="0"/>
                    </a:cubicBezTo>
                    <a:cubicBezTo>
                      <a:pt x="648726" y="0"/>
                      <a:pt x="837560" y="188835"/>
                      <a:pt x="837560" y="421774"/>
                    </a:cubicBezTo>
                    <a:cubicBezTo>
                      <a:pt x="837561" y="567360"/>
                      <a:pt x="763797" y="695719"/>
                      <a:pt x="651605" y="771514"/>
                    </a:cubicBezTo>
                    <a:lnTo>
                      <a:pt x="627851" y="784408"/>
                    </a:lnTo>
                    <a:lnTo>
                      <a:pt x="671359" y="831845"/>
                    </a:lnTo>
                    <a:cubicBezTo>
                      <a:pt x="727472" y="900922"/>
                      <a:pt x="775654" y="977230"/>
                      <a:pt x="814354" y="1059592"/>
                    </a:cubicBezTo>
                    <a:cubicBezTo>
                      <a:pt x="891754" y="1224315"/>
                      <a:pt x="926304" y="1402781"/>
                      <a:pt x="918675" y="1579425"/>
                    </a:cubicBezTo>
                    <a:cubicBezTo>
                      <a:pt x="917245" y="1612546"/>
                      <a:pt x="914332" y="1645603"/>
                      <a:pt x="909940" y="1678493"/>
                    </a:cubicBezTo>
                    <a:lnTo>
                      <a:pt x="903255" y="1715735"/>
                    </a:lnTo>
                    <a:lnTo>
                      <a:pt x="1020605" y="1746759"/>
                    </a:lnTo>
                    <a:lnTo>
                      <a:pt x="810067" y="2038164"/>
                    </a:lnTo>
                    <a:lnTo>
                      <a:pt x="771049" y="1680785"/>
                    </a:lnTo>
                    <a:lnTo>
                      <a:pt x="862762" y="1705031"/>
                    </a:lnTo>
                    <a:lnTo>
                      <a:pt x="867208" y="1647409"/>
                    </a:lnTo>
                    <a:cubicBezTo>
                      <a:pt x="867208" y="1116746"/>
                      <a:pt x="510757" y="667719"/>
                      <a:pt x="19828" y="517990"/>
                    </a:cubicBezTo>
                    <a:cubicBezTo>
                      <a:pt x="-36432" y="335674"/>
                      <a:pt x="42498" y="226933"/>
                      <a:pt x="66045" y="185956"/>
                    </a:cubicBezTo>
                    <a:close/>
                  </a:path>
                </a:pathLst>
              </a:custGeom>
              <a:solidFill>
                <a:srgbClr val="007DC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rgbClr val="007DC3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53D4C2C9-0070-41C0-BA9D-021B2C5E643C}"/>
                  </a:ext>
                </a:extLst>
              </p:cNvPr>
              <p:cNvGrpSpPr/>
              <p:nvPr/>
            </p:nvGrpSpPr>
            <p:grpSpPr>
              <a:xfrm>
                <a:off x="2308266" y="729203"/>
                <a:ext cx="4834503" cy="3993799"/>
                <a:chOff x="2308266" y="729203"/>
                <a:chExt cx="4834503" cy="3993799"/>
              </a:xfrm>
            </p:grpSpPr>
            <p:sp>
              <p:nvSpPr>
                <p:cNvPr id="155" name="Freeform 206">
                  <a:extLst>
                    <a:ext uri="{FF2B5EF4-FFF2-40B4-BE49-F238E27FC236}">
                      <a16:creationId xmlns:a16="http://schemas.microsoft.com/office/drawing/2014/main" id="{FE7FC874-18BA-4B53-9BB7-D4BB164A1328}"/>
                    </a:ext>
                  </a:extLst>
                </p:cNvPr>
                <p:cNvSpPr/>
                <p:nvPr/>
              </p:nvSpPr>
              <p:spPr>
                <a:xfrm rot="14310337" flipH="1" flipV="1">
                  <a:off x="5575234" y="2068647"/>
                  <a:ext cx="1020605" cy="2038164"/>
                </a:xfrm>
                <a:custGeom>
                  <a:avLst/>
                  <a:gdLst>
                    <a:gd name="connsiteX0" fmla="*/ 83964 w 1038524"/>
                    <a:gd name="connsiteY0" fmla="*/ 185956 h 2038164"/>
                    <a:gd name="connsiteX1" fmla="*/ 433706 w 1038524"/>
                    <a:gd name="connsiteY1" fmla="*/ 0 h 2038164"/>
                    <a:gd name="connsiteX2" fmla="*/ 855479 w 1038524"/>
                    <a:gd name="connsiteY2" fmla="*/ 421774 h 2038164"/>
                    <a:gd name="connsiteX3" fmla="*/ 669524 w 1038524"/>
                    <a:gd name="connsiteY3" fmla="*/ 771514 h 2038164"/>
                    <a:gd name="connsiteX4" fmla="*/ 645770 w 1038524"/>
                    <a:gd name="connsiteY4" fmla="*/ 784408 h 2038164"/>
                    <a:gd name="connsiteX5" fmla="*/ 689278 w 1038524"/>
                    <a:gd name="connsiteY5" fmla="*/ 831845 h 2038164"/>
                    <a:gd name="connsiteX6" fmla="*/ 832273 w 1038524"/>
                    <a:gd name="connsiteY6" fmla="*/ 1059592 h 2038164"/>
                    <a:gd name="connsiteX7" fmla="*/ 936594 w 1038524"/>
                    <a:gd name="connsiteY7" fmla="*/ 1579425 h 2038164"/>
                    <a:gd name="connsiteX8" fmla="*/ 927859 w 1038524"/>
                    <a:gd name="connsiteY8" fmla="*/ 1678493 h 2038164"/>
                    <a:gd name="connsiteX9" fmla="*/ 921174 w 1038524"/>
                    <a:gd name="connsiteY9" fmla="*/ 1715735 h 2038164"/>
                    <a:gd name="connsiteX10" fmla="*/ 1038524 w 1038524"/>
                    <a:gd name="connsiteY10" fmla="*/ 1746759 h 2038164"/>
                    <a:gd name="connsiteX11" fmla="*/ 827986 w 1038524"/>
                    <a:gd name="connsiteY11" fmla="*/ 2038164 h 2038164"/>
                    <a:gd name="connsiteX12" fmla="*/ 788968 w 1038524"/>
                    <a:gd name="connsiteY12" fmla="*/ 1680785 h 2038164"/>
                    <a:gd name="connsiteX13" fmla="*/ 880681 w 1038524"/>
                    <a:gd name="connsiteY13" fmla="*/ 1705031 h 2038164"/>
                    <a:gd name="connsiteX14" fmla="*/ 885127 w 1038524"/>
                    <a:gd name="connsiteY14" fmla="*/ 1647409 h 2038164"/>
                    <a:gd name="connsiteX15" fmla="*/ 37747 w 1038524"/>
                    <a:gd name="connsiteY15" fmla="*/ 517990 h 2038164"/>
                    <a:gd name="connsiteX16" fmla="*/ 0 w 1038524"/>
                    <a:gd name="connsiteY16" fmla="*/ 508473 h 2038164"/>
                    <a:gd name="connsiteX17" fmla="*/ 11999 w 1038524"/>
                    <a:gd name="connsiteY17" fmla="*/ 437157 h 2038164"/>
                    <a:gd name="connsiteX18" fmla="*/ 13519 w 1038524"/>
                    <a:gd name="connsiteY18" fmla="*/ 437510 h 2038164"/>
                    <a:gd name="connsiteX19" fmla="*/ 11932 w 1038524"/>
                    <a:gd name="connsiteY19" fmla="*/ 421774 h 2038164"/>
                    <a:gd name="connsiteX20" fmla="*/ 83964 w 1038524"/>
                    <a:gd name="connsiteY20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1587 w 1026592"/>
                    <a:gd name="connsiteY17" fmla="*/ 437510 h 2038164"/>
                    <a:gd name="connsiteX18" fmla="*/ 0 w 1026592"/>
                    <a:gd name="connsiteY18" fmla="*/ 421774 h 2038164"/>
                    <a:gd name="connsiteX19" fmla="*/ 72032 w 1026592"/>
                    <a:gd name="connsiteY19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0 w 1026592"/>
                    <a:gd name="connsiteY17" fmla="*/ 421774 h 2038164"/>
                    <a:gd name="connsiteX18" fmla="*/ 72032 w 1026592"/>
                    <a:gd name="connsiteY18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0 w 1026592"/>
                    <a:gd name="connsiteY16" fmla="*/ 421774 h 2038164"/>
                    <a:gd name="connsiteX17" fmla="*/ 72032 w 1026592"/>
                    <a:gd name="connsiteY17" fmla="*/ 185956 h 2038164"/>
                    <a:gd name="connsiteX0" fmla="*/ 46217 w 1000777"/>
                    <a:gd name="connsiteY0" fmla="*/ 185956 h 2038164"/>
                    <a:gd name="connsiteX1" fmla="*/ 395959 w 1000777"/>
                    <a:gd name="connsiteY1" fmla="*/ 0 h 2038164"/>
                    <a:gd name="connsiteX2" fmla="*/ 817732 w 1000777"/>
                    <a:gd name="connsiteY2" fmla="*/ 421774 h 2038164"/>
                    <a:gd name="connsiteX3" fmla="*/ 631777 w 1000777"/>
                    <a:gd name="connsiteY3" fmla="*/ 771514 h 2038164"/>
                    <a:gd name="connsiteX4" fmla="*/ 608023 w 1000777"/>
                    <a:gd name="connsiteY4" fmla="*/ 784408 h 2038164"/>
                    <a:gd name="connsiteX5" fmla="*/ 651531 w 1000777"/>
                    <a:gd name="connsiteY5" fmla="*/ 831845 h 2038164"/>
                    <a:gd name="connsiteX6" fmla="*/ 794526 w 1000777"/>
                    <a:gd name="connsiteY6" fmla="*/ 1059592 h 2038164"/>
                    <a:gd name="connsiteX7" fmla="*/ 898847 w 1000777"/>
                    <a:gd name="connsiteY7" fmla="*/ 1579425 h 2038164"/>
                    <a:gd name="connsiteX8" fmla="*/ 890112 w 1000777"/>
                    <a:gd name="connsiteY8" fmla="*/ 1678493 h 2038164"/>
                    <a:gd name="connsiteX9" fmla="*/ 883427 w 1000777"/>
                    <a:gd name="connsiteY9" fmla="*/ 1715735 h 2038164"/>
                    <a:gd name="connsiteX10" fmla="*/ 1000777 w 1000777"/>
                    <a:gd name="connsiteY10" fmla="*/ 1746759 h 2038164"/>
                    <a:gd name="connsiteX11" fmla="*/ 790239 w 1000777"/>
                    <a:gd name="connsiteY11" fmla="*/ 2038164 h 2038164"/>
                    <a:gd name="connsiteX12" fmla="*/ 751221 w 1000777"/>
                    <a:gd name="connsiteY12" fmla="*/ 1680785 h 2038164"/>
                    <a:gd name="connsiteX13" fmla="*/ 842934 w 1000777"/>
                    <a:gd name="connsiteY13" fmla="*/ 1705031 h 2038164"/>
                    <a:gd name="connsiteX14" fmla="*/ 847380 w 1000777"/>
                    <a:gd name="connsiteY14" fmla="*/ 1647409 h 2038164"/>
                    <a:gd name="connsiteX15" fmla="*/ 0 w 1000777"/>
                    <a:gd name="connsiteY15" fmla="*/ 517990 h 2038164"/>
                    <a:gd name="connsiteX16" fmla="*/ 46217 w 1000777"/>
                    <a:gd name="connsiteY16" fmla="*/ 185956 h 2038164"/>
                    <a:gd name="connsiteX0" fmla="*/ 84044 w 1038604"/>
                    <a:gd name="connsiteY0" fmla="*/ 185956 h 2038164"/>
                    <a:gd name="connsiteX1" fmla="*/ 433786 w 1038604"/>
                    <a:gd name="connsiteY1" fmla="*/ 0 h 2038164"/>
                    <a:gd name="connsiteX2" fmla="*/ 855559 w 1038604"/>
                    <a:gd name="connsiteY2" fmla="*/ 421774 h 2038164"/>
                    <a:gd name="connsiteX3" fmla="*/ 669604 w 1038604"/>
                    <a:gd name="connsiteY3" fmla="*/ 771514 h 2038164"/>
                    <a:gd name="connsiteX4" fmla="*/ 645850 w 1038604"/>
                    <a:gd name="connsiteY4" fmla="*/ 784408 h 2038164"/>
                    <a:gd name="connsiteX5" fmla="*/ 689358 w 1038604"/>
                    <a:gd name="connsiteY5" fmla="*/ 831845 h 2038164"/>
                    <a:gd name="connsiteX6" fmla="*/ 832353 w 1038604"/>
                    <a:gd name="connsiteY6" fmla="*/ 1059592 h 2038164"/>
                    <a:gd name="connsiteX7" fmla="*/ 936674 w 1038604"/>
                    <a:gd name="connsiteY7" fmla="*/ 1579425 h 2038164"/>
                    <a:gd name="connsiteX8" fmla="*/ 927939 w 1038604"/>
                    <a:gd name="connsiteY8" fmla="*/ 1678493 h 2038164"/>
                    <a:gd name="connsiteX9" fmla="*/ 921254 w 1038604"/>
                    <a:gd name="connsiteY9" fmla="*/ 1715735 h 2038164"/>
                    <a:gd name="connsiteX10" fmla="*/ 1038604 w 1038604"/>
                    <a:gd name="connsiteY10" fmla="*/ 1746759 h 2038164"/>
                    <a:gd name="connsiteX11" fmla="*/ 828066 w 1038604"/>
                    <a:gd name="connsiteY11" fmla="*/ 2038164 h 2038164"/>
                    <a:gd name="connsiteX12" fmla="*/ 789048 w 1038604"/>
                    <a:gd name="connsiteY12" fmla="*/ 1680785 h 2038164"/>
                    <a:gd name="connsiteX13" fmla="*/ 880761 w 1038604"/>
                    <a:gd name="connsiteY13" fmla="*/ 1705031 h 2038164"/>
                    <a:gd name="connsiteX14" fmla="*/ 885207 w 1038604"/>
                    <a:gd name="connsiteY14" fmla="*/ 1647409 h 2038164"/>
                    <a:gd name="connsiteX15" fmla="*/ 37827 w 1038604"/>
                    <a:gd name="connsiteY15" fmla="*/ 517990 h 2038164"/>
                    <a:gd name="connsiteX16" fmla="*/ 84044 w 1038604"/>
                    <a:gd name="connsiteY16" fmla="*/ 185956 h 2038164"/>
                    <a:gd name="connsiteX0" fmla="*/ 85404 w 1039964"/>
                    <a:gd name="connsiteY0" fmla="*/ 185956 h 2038164"/>
                    <a:gd name="connsiteX1" fmla="*/ 435146 w 1039964"/>
                    <a:gd name="connsiteY1" fmla="*/ 0 h 2038164"/>
                    <a:gd name="connsiteX2" fmla="*/ 856919 w 1039964"/>
                    <a:gd name="connsiteY2" fmla="*/ 421774 h 2038164"/>
                    <a:gd name="connsiteX3" fmla="*/ 670964 w 1039964"/>
                    <a:gd name="connsiteY3" fmla="*/ 771514 h 2038164"/>
                    <a:gd name="connsiteX4" fmla="*/ 647210 w 1039964"/>
                    <a:gd name="connsiteY4" fmla="*/ 784408 h 2038164"/>
                    <a:gd name="connsiteX5" fmla="*/ 690718 w 1039964"/>
                    <a:gd name="connsiteY5" fmla="*/ 831845 h 2038164"/>
                    <a:gd name="connsiteX6" fmla="*/ 833713 w 1039964"/>
                    <a:gd name="connsiteY6" fmla="*/ 1059592 h 2038164"/>
                    <a:gd name="connsiteX7" fmla="*/ 938034 w 1039964"/>
                    <a:gd name="connsiteY7" fmla="*/ 1579425 h 2038164"/>
                    <a:gd name="connsiteX8" fmla="*/ 929299 w 1039964"/>
                    <a:gd name="connsiteY8" fmla="*/ 1678493 h 2038164"/>
                    <a:gd name="connsiteX9" fmla="*/ 922614 w 1039964"/>
                    <a:gd name="connsiteY9" fmla="*/ 1715735 h 2038164"/>
                    <a:gd name="connsiteX10" fmla="*/ 1039964 w 1039964"/>
                    <a:gd name="connsiteY10" fmla="*/ 1746759 h 2038164"/>
                    <a:gd name="connsiteX11" fmla="*/ 829426 w 1039964"/>
                    <a:gd name="connsiteY11" fmla="*/ 2038164 h 2038164"/>
                    <a:gd name="connsiteX12" fmla="*/ 790408 w 1039964"/>
                    <a:gd name="connsiteY12" fmla="*/ 1680785 h 2038164"/>
                    <a:gd name="connsiteX13" fmla="*/ 882121 w 1039964"/>
                    <a:gd name="connsiteY13" fmla="*/ 1705031 h 2038164"/>
                    <a:gd name="connsiteX14" fmla="*/ 886567 w 1039964"/>
                    <a:gd name="connsiteY14" fmla="*/ 1647409 h 2038164"/>
                    <a:gd name="connsiteX15" fmla="*/ 39187 w 1039964"/>
                    <a:gd name="connsiteY15" fmla="*/ 517990 h 2038164"/>
                    <a:gd name="connsiteX16" fmla="*/ 85404 w 1039964"/>
                    <a:gd name="connsiteY16" fmla="*/ 185956 h 2038164"/>
                    <a:gd name="connsiteX0" fmla="*/ 71823 w 1026383"/>
                    <a:gd name="connsiteY0" fmla="*/ 185956 h 2038164"/>
                    <a:gd name="connsiteX1" fmla="*/ 421565 w 1026383"/>
                    <a:gd name="connsiteY1" fmla="*/ 0 h 2038164"/>
                    <a:gd name="connsiteX2" fmla="*/ 843338 w 1026383"/>
                    <a:gd name="connsiteY2" fmla="*/ 421774 h 2038164"/>
                    <a:gd name="connsiteX3" fmla="*/ 657383 w 1026383"/>
                    <a:gd name="connsiteY3" fmla="*/ 771514 h 2038164"/>
                    <a:gd name="connsiteX4" fmla="*/ 633629 w 1026383"/>
                    <a:gd name="connsiteY4" fmla="*/ 784408 h 2038164"/>
                    <a:gd name="connsiteX5" fmla="*/ 677137 w 1026383"/>
                    <a:gd name="connsiteY5" fmla="*/ 831845 h 2038164"/>
                    <a:gd name="connsiteX6" fmla="*/ 820132 w 1026383"/>
                    <a:gd name="connsiteY6" fmla="*/ 1059592 h 2038164"/>
                    <a:gd name="connsiteX7" fmla="*/ 924453 w 1026383"/>
                    <a:gd name="connsiteY7" fmla="*/ 1579425 h 2038164"/>
                    <a:gd name="connsiteX8" fmla="*/ 915718 w 1026383"/>
                    <a:gd name="connsiteY8" fmla="*/ 1678493 h 2038164"/>
                    <a:gd name="connsiteX9" fmla="*/ 909033 w 1026383"/>
                    <a:gd name="connsiteY9" fmla="*/ 1715735 h 2038164"/>
                    <a:gd name="connsiteX10" fmla="*/ 1026383 w 1026383"/>
                    <a:gd name="connsiteY10" fmla="*/ 1746759 h 2038164"/>
                    <a:gd name="connsiteX11" fmla="*/ 815845 w 1026383"/>
                    <a:gd name="connsiteY11" fmla="*/ 2038164 h 2038164"/>
                    <a:gd name="connsiteX12" fmla="*/ 776827 w 1026383"/>
                    <a:gd name="connsiteY12" fmla="*/ 1680785 h 2038164"/>
                    <a:gd name="connsiteX13" fmla="*/ 868540 w 1026383"/>
                    <a:gd name="connsiteY13" fmla="*/ 1705031 h 2038164"/>
                    <a:gd name="connsiteX14" fmla="*/ 872986 w 1026383"/>
                    <a:gd name="connsiteY14" fmla="*/ 1647409 h 2038164"/>
                    <a:gd name="connsiteX15" fmla="*/ 25606 w 1026383"/>
                    <a:gd name="connsiteY15" fmla="*/ 517990 h 2038164"/>
                    <a:gd name="connsiteX16" fmla="*/ 71823 w 1026383"/>
                    <a:gd name="connsiteY16" fmla="*/ 185956 h 2038164"/>
                    <a:gd name="connsiteX0" fmla="*/ 66045 w 1020605"/>
                    <a:gd name="connsiteY0" fmla="*/ 185956 h 2038164"/>
                    <a:gd name="connsiteX1" fmla="*/ 415787 w 1020605"/>
                    <a:gd name="connsiteY1" fmla="*/ 0 h 2038164"/>
                    <a:gd name="connsiteX2" fmla="*/ 837560 w 1020605"/>
                    <a:gd name="connsiteY2" fmla="*/ 421774 h 2038164"/>
                    <a:gd name="connsiteX3" fmla="*/ 651605 w 1020605"/>
                    <a:gd name="connsiteY3" fmla="*/ 771514 h 2038164"/>
                    <a:gd name="connsiteX4" fmla="*/ 627851 w 1020605"/>
                    <a:gd name="connsiteY4" fmla="*/ 784408 h 2038164"/>
                    <a:gd name="connsiteX5" fmla="*/ 671359 w 1020605"/>
                    <a:gd name="connsiteY5" fmla="*/ 831845 h 2038164"/>
                    <a:gd name="connsiteX6" fmla="*/ 814354 w 1020605"/>
                    <a:gd name="connsiteY6" fmla="*/ 1059592 h 2038164"/>
                    <a:gd name="connsiteX7" fmla="*/ 918675 w 1020605"/>
                    <a:gd name="connsiteY7" fmla="*/ 1579425 h 2038164"/>
                    <a:gd name="connsiteX8" fmla="*/ 909940 w 1020605"/>
                    <a:gd name="connsiteY8" fmla="*/ 1678493 h 2038164"/>
                    <a:gd name="connsiteX9" fmla="*/ 903255 w 1020605"/>
                    <a:gd name="connsiteY9" fmla="*/ 1715735 h 2038164"/>
                    <a:gd name="connsiteX10" fmla="*/ 1020605 w 1020605"/>
                    <a:gd name="connsiteY10" fmla="*/ 1746759 h 2038164"/>
                    <a:gd name="connsiteX11" fmla="*/ 810067 w 1020605"/>
                    <a:gd name="connsiteY11" fmla="*/ 2038164 h 2038164"/>
                    <a:gd name="connsiteX12" fmla="*/ 771049 w 1020605"/>
                    <a:gd name="connsiteY12" fmla="*/ 1680785 h 2038164"/>
                    <a:gd name="connsiteX13" fmla="*/ 862762 w 1020605"/>
                    <a:gd name="connsiteY13" fmla="*/ 1705031 h 2038164"/>
                    <a:gd name="connsiteX14" fmla="*/ 867208 w 1020605"/>
                    <a:gd name="connsiteY14" fmla="*/ 1647409 h 2038164"/>
                    <a:gd name="connsiteX15" fmla="*/ 19828 w 1020605"/>
                    <a:gd name="connsiteY15" fmla="*/ 517990 h 2038164"/>
                    <a:gd name="connsiteX16" fmla="*/ 66045 w 1020605"/>
                    <a:gd name="connsiteY16" fmla="*/ 185956 h 20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20605" h="2038164">
                      <a:moveTo>
                        <a:pt x="66045" y="185956"/>
                      </a:moveTo>
                      <a:cubicBezTo>
                        <a:pt x="141841" y="73764"/>
                        <a:pt x="270200" y="0"/>
                        <a:pt x="415787" y="0"/>
                      </a:cubicBezTo>
                      <a:cubicBezTo>
                        <a:pt x="648726" y="0"/>
                        <a:pt x="837560" y="188835"/>
                        <a:pt x="837560" y="421774"/>
                      </a:cubicBezTo>
                      <a:cubicBezTo>
                        <a:pt x="837561" y="567360"/>
                        <a:pt x="763797" y="695719"/>
                        <a:pt x="651605" y="771514"/>
                      </a:cubicBezTo>
                      <a:lnTo>
                        <a:pt x="627851" y="784408"/>
                      </a:lnTo>
                      <a:lnTo>
                        <a:pt x="671359" y="831845"/>
                      </a:lnTo>
                      <a:cubicBezTo>
                        <a:pt x="727472" y="900922"/>
                        <a:pt x="775654" y="977230"/>
                        <a:pt x="814354" y="1059592"/>
                      </a:cubicBezTo>
                      <a:cubicBezTo>
                        <a:pt x="891754" y="1224315"/>
                        <a:pt x="926304" y="1402781"/>
                        <a:pt x="918675" y="1579425"/>
                      </a:cubicBezTo>
                      <a:cubicBezTo>
                        <a:pt x="917245" y="1612546"/>
                        <a:pt x="914332" y="1645603"/>
                        <a:pt x="909940" y="1678493"/>
                      </a:cubicBezTo>
                      <a:lnTo>
                        <a:pt x="903255" y="1715735"/>
                      </a:lnTo>
                      <a:lnTo>
                        <a:pt x="1020605" y="1746759"/>
                      </a:lnTo>
                      <a:lnTo>
                        <a:pt x="810067" y="2038164"/>
                      </a:lnTo>
                      <a:lnTo>
                        <a:pt x="771049" y="1680785"/>
                      </a:lnTo>
                      <a:lnTo>
                        <a:pt x="862762" y="1705031"/>
                      </a:lnTo>
                      <a:lnTo>
                        <a:pt x="867208" y="1647409"/>
                      </a:lnTo>
                      <a:cubicBezTo>
                        <a:pt x="867208" y="1116746"/>
                        <a:pt x="510757" y="667719"/>
                        <a:pt x="19828" y="517990"/>
                      </a:cubicBezTo>
                      <a:cubicBezTo>
                        <a:pt x="-36432" y="335674"/>
                        <a:pt x="42498" y="226933"/>
                        <a:pt x="66045" y="185956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rgbClr val="007D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56" name="Freeform 207">
                  <a:extLst>
                    <a:ext uri="{FF2B5EF4-FFF2-40B4-BE49-F238E27FC236}">
                      <a16:creationId xmlns:a16="http://schemas.microsoft.com/office/drawing/2014/main" id="{4986D547-8FB6-4A96-AFB5-29AD0FA8766D}"/>
                    </a:ext>
                  </a:extLst>
                </p:cNvPr>
                <p:cNvSpPr/>
                <p:nvPr/>
              </p:nvSpPr>
              <p:spPr>
                <a:xfrm flipH="1" flipV="1">
                  <a:off x="3200862" y="2684838"/>
                  <a:ext cx="1020605" cy="2038164"/>
                </a:xfrm>
                <a:custGeom>
                  <a:avLst/>
                  <a:gdLst>
                    <a:gd name="connsiteX0" fmla="*/ 83964 w 1038524"/>
                    <a:gd name="connsiteY0" fmla="*/ 185956 h 2038164"/>
                    <a:gd name="connsiteX1" fmla="*/ 433706 w 1038524"/>
                    <a:gd name="connsiteY1" fmla="*/ 0 h 2038164"/>
                    <a:gd name="connsiteX2" fmla="*/ 855479 w 1038524"/>
                    <a:gd name="connsiteY2" fmla="*/ 421774 h 2038164"/>
                    <a:gd name="connsiteX3" fmla="*/ 669524 w 1038524"/>
                    <a:gd name="connsiteY3" fmla="*/ 771514 h 2038164"/>
                    <a:gd name="connsiteX4" fmla="*/ 645770 w 1038524"/>
                    <a:gd name="connsiteY4" fmla="*/ 784408 h 2038164"/>
                    <a:gd name="connsiteX5" fmla="*/ 689278 w 1038524"/>
                    <a:gd name="connsiteY5" fmla="*/ 831845 h 2038164"/>
                    <a:gd name="connsiteX6" fmla="*/ 832273 w 1038524"/>
                    <a:gd name="connsiteY6" fmla="*/ 1059592 h 2038164"/>
                    <a:gd name="connsiteX7" fmla="*/ 936594 w 1038524"/>
                    <a:gd name="connsiteY7" fmla="*/ 1579425 h 2038164"/>
                    <a:gd name="connsiteX8" fmla="*/ 927859 w 1038524"/>
                    <a:gd name="connsiteY8" fmla="*/ 1678493 h 2038164"/>
                    <a:gd name="connsiteX9" fmla="*/ 921174 w 1038524"/>
                    <a:gd name="connsiteY9" fmla="*/ 1715735 h 2038164"/>
                    <a:gd name="connsiteX10" fmla="*/ 1038524 w 1038524"/>
                    <a:gd name="connsiteY10" fmla="*/ 1746759 h 2038164"/>
                    <a:gd name="connsiteX11" fmla="*/ 827986 w 1038524"/>
                    <a:gd name="connsiteY11" fmla="*/ 2038164 h 2038164"/>
                    <a:gd name="connsiteX12" fmla="*/ 788968 w 1038524"/>
                    <a:gd name="connsiteY12" fmla="*/ 1680785 h 2038164"/>
                    <a:gd name="connsiteX13" fmla="*/ 880681 w 1038524"/>
                    <a:gd name="connsiteY13" fmla="*/ 1705031 h 2038164"/>
                    <a:gd name="connsiteX14" fmla="*/ 885127 w 1038524"/>
                    <a:gd name="connsiteY14" fmla="*/ 1647409 h 2038164"/>
                    <a:gd name="connsiteX15" fmla="*/ 37747 w 1038524"/>
                    <a:gd name="connsiteY15" fmla="*/ 517990 h 2038164"/>
                    <a:gd name="connsiteX16" fmla="*/ 0 w 1038524"/>
                    <a:gd name="connsiteY16" fmla="*/ 508473 h 2038164"/>
                    <a:gd name="connsiteX17" fmla="*/ 11999 w 1038524"/>
                    <a:gd name="connsiteY17" fmla="*/ 437157 h 2038164"/>
                    <a:gd name="connsiteX18" fmla="*/ 13519 w 1038524"/>
                    <a:gd name="connsiteY18" fmla="*/ 437510 h 2038164"/>
                    <a:gd name="connsiteX19" fmla="*/ 11932 w 1038524"/>
                    <a:gd name="connsiteY19" fmla="*/ 421774 h 2038164"/>
                    <a:gd name="connsiteX20" fmla="*/ 83964 w 1038524"/>
                    <a:gd name="connsiteY20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1587 w 1026592"/>
                    <a:gd name="connsiteY17" fmla="*/ 437510 h 2038164"/>
                    <a:gd name="connsiteX18" fmla="*/ 0 w 1026592"/>
                    <a:gd name="connsiteY18" fmla="*/ 421774 h 2038164"/>
                    <a:gd name="connsiteX19" fmla="*/ 72032 w 1026592"/>
                    <a:gd name="connsiteY19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0 w 1026592"/>
                    <a:gd name="connsiteY17" fmla="*/ 421774 h 2038164"/>
                    <a:gd name="connsiteX18" fmla="*/ 72032 w 1026592"/>
                    <a:gd name="connsiteY18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0 w 1026592"/>
                    <a:gd name="connsiteY16" fmla="*/ 421774 h 2038164"/>
                    <a:gd name="connsiteX17" fmla="*/ 72032 w 1026592"/>
                    <a:gd name="connsiteY17" fmla="*/ 185956 h 2038164"/>
                    <a:gd name="connsiteX0" fmla="*/ 46217 w 1000777"/>
                    <a:gd name="connsiteY0" fmla="*/ 185956 h 2038164"/>
                    <a:gd name="connsiteX1" fmla="*/ 395959 w 1000777"/>
                    <a:gd name="connsiteY1" fmla="*/ 0 h 2038164"/>
                    <a:gd name="connsiteX2" fmla="*/ 817732 w 1000777"/>
                    <a:gd name="connsiteY2" fmla="*/ 421774 h 2038164"/>
                    <a:gd name="connsiteX3" fmla="*/ 631777 w 1000777"/>
                    <a:gd name="connsiteY3" fmla="*/ 771514 h 2038164"/>
                    <a:gd name="connsiteX4" fmla="*/ 608023 w 1000777"/>
                    <a:gd name="connsiteY4" fmla="*/ 784408 h 2038164"/>
                    <a:gd name="connsiteX5" fmla="*/ 651531 w 1000777"/>
                    <a:gd name="connsiteY5" fmla="*/ 831845 h 2038164"/>
                    <a:gd name="connsiteX6" fmla="*/ 794526 w 1000777"/>
                    <a:gd name="connsiteY6" fmla="*/ 1059592 h 2038164"/>
                    <a:gd name="connsiteX7" fmla="*/ 898847 w 1000777"/>
                    <a:gd name="connsiteY7" fmla="*/ 1579425 h 2038164"/>
                    <a:gd name="connsiteX8" fmla="*/ 890112 w 1000777"/>
                    <a:gd name="connsiteY8" fmla="*/ 1678493 h 2038164"/>
                    <a:gd name="connsiteX9" fmla="*/ 883427 w 1000777"/>
                    <a:gd name="connsiteY9" fmla="*/ 1715735 h 2038164"/>
                    <a:gd name="connsiteX10" fmla="*/ 1000777 w 1000777"/>
                    <a:gd name="connsiteY10" fmla="*/ 1746759 h 2038164"/>
                    <a:gd name="connsiteX11" fmla="*/ 790239 w 1000777"/>
                    <a:gd name="connsiteY11" fmla="*/ 2038164 h 2038164"/>
                    <a:gd name="connsiteX12" fmla="*/ 751221 w 1000777"/>
                    <a:gd name="connsiteY12" fmla="*/ 1680785 h 2038164"/>
                    <a:gd name="connsiteX13" fmla="*/ 842934 w 1000777"/>
                    <a:gd name="connsiteY13" fmla="*/ 1705031 h 2038164"/>
                    <a:gd name="connsiteX14" fmla="*/ 847380 w 1000777"/>
                    <a:gd name="connsiteY14" fmla="*/ 1647409 h 2038164"/>
                    <a:gd name="connsiteX15" fmla="*/ 0 w 1000777"/>
                    <a:gd name="connsiteY15" fmla="*/ 517990 h 2038164"/>
                    <a:gd name="connsiteX16" fmla="*/ 46217 w 1000777"/>
                    <a:gd name="connsiteY16" fmla="*/ 185956 h 2038164"/>
                    <a:gd name="connsiteX0" fmla="*/ 84044 w 1038604"/>
                    <a:gd name="connsiteY0" fmla="*/ 185956 h 2038164"/>
                    <a:gd name="connsiteX1" fmla="*/ 433786 w 1038604"/>
                    <a:gd name="connsiteY1" fmla="*/ 0 h 2038164"/>
                    <a:gd name="connsiteX2" fmla="*/ 855559 w 1038604"/>
                    <a:gd name="connsiteY2" fmla="*/ 421774 h 2038164"/>
                    <a:gd name="connsiteX3" fmla="*/ 669604 w 1038604"/>
                    <a:gd name="connsiteY3" fmla="*/ 771514 h 2038164"/>
                    <a:gd name="connsiteX4" fmla="*/ 645850 w 1038604"/>
                    <a:gd name="connsiteY4" fmla="*/ 784408 h 2038164"/>
                    <a:gd name="connsiteX5" fmla="*/ 689358 w 1038604"/>
                    <a:gd name="connsiteY5" fmla="*/ 831845 h 2038164"/>
                    <a:gd name="connsiteX6" fmla="*/ 832353 w 1038604"/>
                    <a:gd name="connsiteY6" fmla="*/ 1059592 h 2038164"/>
                    <a:gd name="connsiteX7" fmla="*/ 936674 w 1038604"/>
                    <a:gd name="connsiteY7" fmla="*/ 1579425 h 2038164"/>
                    <a:gd name="connsiteX8" fmla="*/ 927939 w 1038604"/>
                    <a:gd name="connsiteY8" fmla="*/ 1678493 h 2038164"/>
                    <a:gd name="connsiteX9" fmla="*/ 921254 w 1038604"/>
                    <a:gd name="connsiteY9" fmla="*/ 1715735 h 2038164"/>
                    <a:gd name="connsiteX10" fmla="*/ 1038604 w 1038604"/>
                    <a:gd name="connsiteY10" fmla="*/ 1746759 h 2038164"/>
                    <a:gd name="connsiteX11" fmla="*/ 828066 w 1038604"/>
                    <a:gd name="connsiteY11" fmla="*/ 2038164 h 2038164"/>
                    <a:gd name="connsiteX12" fmla="*/ 789048 w 1038604"/>
                    <a:gd name="connsiteY12" fmla="*/ 1680785 h 2038164"/>
                    <a:gd name="connsiteX13" fmla="*/ 880761 w 1038604"/>
                    <a:gd name="connsiteY13" fmla="*/ 1705031 h 2038164"/>
                    <a:gd name="connsiteX14" fmla="*/ 885207 w 1038604"/>
                    <a:gd name="connsiteY14" fmla="*/ 1647409 h 2038164"/>
                    <a:gd name="connsiteX15" fmla="*/ 37827 w 1038604"/>
                    <a:gd name="connsiteY15" fmla="*/ 517990 h 2038164"/>
                    <a:gd name="connsiteX16" fmla="*/ 84044 w 1038604"/>
                    <a:gd name="connsiteY16" fmla="*/ 185956 h 2038164"/>
                    <a:gd name="connsiteX0" fmla="*/ 85404 w 1039964"/>
                    <a:gd name="connsiteY0" fmla="*/ 185956 h 2038164"/>
                    <a:gd name="connsiteX1" fmla="*/ 435146 w 1039964"/>
                    <a:gd name="connsiteY1" fmla="*/ 0 h 2038164"/>
                    <a:gd name="connsiteX2" fmla="*/ 856919 w 1039964"/>
                    <a:gd name="connsiteY2" fmla="*/ 421774 h 2038164"/>
                    <a:gd name="connsiteX3" fmla="*/ 670964 w 1039964"/>
                    <a:gd name="connsiteY3" fmla="*/ 771514 h 2038164"/>
                    <a:gd name="connsiteX4" fmla="*/ 647210 w 1039964"/>
                    <a:gd name="connsiteY4" fmla="*/ 784408 h 2038164"/>
                    <a:gd name="connsiteX5" fmla="*/ 690718 w 1039964"/>
                    <a:gd name="connsiteY5" fmla="*/ 831845 h 2038164"/>
                    <a:gd name="connsiteX6" fmla="*/ 833713 w 1039964"/>
                    <a:gd name="connsiteY6" fmla="*/ 1059592 h 2038164"/>
                    <a:gd name="connsiteX7" fmla="*/ 938034 w 1039964"/>
                    <a:gd name="connsiteY7" fmla="*/ 1579425 h 2038164"/>
                    <a:gd name="connsiteX8" fmla="*/ 929299 w 1039964"/>
                    <a:gd name="connsiteY8" fmla="*/ 1678493 h 2038164"/>
                    <a:gd name="connsiteX9" fmla="*/ 922614 w 1039964"/>
                    <a:gd name="connsiteY9" fmla="*/ 1715735 h 2038164"/>
                    <a:gd name="connsiteX10" fmla="*/ 1039964 w 1039964"/>
                    <a:gd name="connsiteY10" fmla="*/ 1746759 h 2038164"/>
                    <a:gd name="connsiteX11" fmla="*/ 829426 w 1039964"/>
                    <a:gd name="connsiteY11" fmla="*/ 2038164 h 2038164"/>
                    <a:gd name="connsiteX12" fmla="*/ 790408 w 1039964"/>
                    <a:gd name="connsiteY12" fmla="*/ 1680785 h 2038164"/>
                    <a:gd name="connsiteX13" fmla="*/ 882121 w 1039964"/>
                    <a:gd name="connsiteY13" fmla="*/ 1705031 h 2038164"/>
                    <a:gd name="connsiteX14" fmla="*/ 886567 w 1039964"/>
                    <a:gd name="connsiteY14" fmla="*/ 1647409 h 2038164"/>
                    <a:gd name="connsiteX15" fmla="*/ 39187 w 1039964"/>
                    <a:gd name="connsiteY15" fmla="*/ 517990 h 2038164"/>
                    <a:gd name="connsiteX16" fmla="*/ 85404 w 1039964"/>
                    <a:gd name="connsiteY16" fmla="*/ 185956 h 2038164"/>
                    <a:gd name="connsiteX0" fmla="*/ 71823 w 1026383"/>
                    <a:gd name="connsiteY0" fmla="*/ 185956 h 2038164"/>
                    <a:gd name="connsiteX1" fmla="*/ 421565 w 1026383"/>
                    <a:gd name="connsiteY1" fmla="*/ 0 h 2038164"/>
                    <a:gd name="connsiteX2" fmla="*/ 843338 w 1026383"/>
                    <a:gd name="connsiteY2" fmla="*/ 421774 h 2038164"/>
                    <a:gd name="connsiteX3" fmla="*/ 657383 w 1026383"/>
                    <a:gd name="connsiteY3" fmla="*/ 771514 h 2038164"/>
                    <a:gd name="connsiteX4" fmla="*/ 633629 w 1026383"/>
                    <a:gd name="connsiteY4" fmla="*/ 784408 h 2038164"/>
                    <a:gd name="connsiteX5" fmla="*/ 677137 w 1026383"/>
                    <a:gd name="connsiteY5" fmla="*/ 831845 h 2038164"/>
                    <a:gd name="connsiteX6" fmla="*/ 820132 w 1026383"/>
                    <a:gd name="connsiteY6" fmla="*/ 1059592 h 2038164"/>
                    <a:gd name="connsiteX7" fmla="*/ 924453 w 1026383"/>
                    <a:gd name="connsiteY7" fmla="*/ 1579425 h 2038164"/>
                    <a:gd name="connsiteX8" fmla="*/ 915718 w 1026383"/>
                    <a:gd name="connsiteY8" fmla="*/ 1678493 h 2038164"/>
                    <a:gd name="connsiteX9" fmla="*/ 909033 w 1026383"/>
                    <a:gd name="connsiteY9" fmla="*/ 1715735 h 2038164"/>
                    <a:gd name="connsiteX10" fmla="*/ 1026383 w 1026383"/>
                    <a:gd name="connsiteY10" fmla="*/ 1746759 h 2038164"/>
                    <a:gd name="connsiteX11" fmla="*/ 815845 w 1026383"/>
                    <a:gd name="connsiteY11" fmla="*/ 2038164 h 2038164"/>
                    <a:gd name="connsiteX12" fmla="*/ 776827 w 1026383"/>
                    <a:gd name="connsiteY12" fmla="*/ 1680785 h 2038164"/>
                    <a:gd name="connsiteX13" fmla="*/ 868540 w 1026383"/>
                    <a:gd name="connsiteY13" fmla="*/ 1705031 h 2038164"/>
                    <a:gd name="connsiteX14" fmla="*/ 872986 w 1026383"/>
                    <a:gd name="connsiteY14" fmla="*/ 1647409 h 2038164"/>
                    <a:gd name="connsiteX15" fmla="*/ 25606 w 1026383"/>
                    <a:gd name="connsiteY15" fmla="*/ 517990 h 2038164"/>
                    <a:gd name="connsiteX16" fmla="*/ 71823 w 1026383"/>
                    <a:gd name="connsiteY16" fmla="*/ 185956 h 2038164"/>
                    <a:gd name="connsiteX0" fmla="*/ 66045 w 1020605"/>
                    <a:gd name="connsiteY0" fmla="*/ 185956 h 2038164"/>
                    <a:gd name="connsiteX1" fmla="*/ 415787 w 1020605"/>
                    <a:gd name="connsiteY1" fmla="*/ 0 h 2038164"/>
                    <a:gd name="connsiteX2" fmla="*/ 837560 w 1020605"/>
                    <a:gd name="connsiteY2" fmla="*/ 421774 h 2038164"/>
                    <a:gd name="connsiteX3" fmla="*/ 651605 w 1020605"/>
                    <a:gd name="connsiteY3" fmla="*/ 771514 h 2038164"/>
                    <a:gd name="connsiteX4" fmla="*/ 627851 w 1020605"/>
                    <a:gd name="connsiteY4" fmla="*/ 784408 h 2038164"/>
                    <a:gd name="connsiteX5" fmla="*/ 671359 w 1020605"/>
                    <a:gd name="connsiteY5" fmla="*/ 831845 h 2038164"/>
                    <a:gd name="connsiteX6" fmla="*/ 814354 w 1020605"/>
                    <a:gd name="connsiteY6" fmla="*/ 1059592 h 2038164"/>
                    <a:gd name="connsiteX7" fmla="*/ 918675 w 1020605"/>
                    <a:gd name="connsiteY7" fmla="*/ 1579425 h 2038164"/>
                    <a:gd name="connsiteX8" fmla="*/ 909940 w 1020605"/>
                    <a:gd name="connsiteY8" fmla="*/ 1678493 h 2038164"/>
                    <a:gd name="connsiteX9" fmla="*/ 903255 w 1020605"/>
                    <a:gd name="connsiteY9" fmla="*/ 1715735 h 2038164"/>
                    <a:gd name="connsiteX10" fmla="*/ 1020605 w 1020605"/>
                    <a:gd name="connsiteY10" fmla="*/ 1746759 h 2038164"/>
                    <a:gd name="connsiteX11" fmla="*/ 810067 w 1020605"/>
                    <a:gd name="connsiteY11" fmla="*/ 2038164 h 2038164"/>
                    <a:gd name="connsiteX12" fmla="*/ 771049 w 1020605"/>
                    <a:gd name="connsiteY12" fmla="*/ 1680785 h 2038164"/>
                    <a:gd name="connsiteX13" fmla="*/ 862762 w 1020605"/>
                    <a:gd name="connsiteY13" fmla="*/ 1705031 h 2038164"/>
                    <a:gd name="connsiteX14" fmla="*/ 867208 w 1020605"/>
                    <a:gd name="connsiteY14" fmla="*/ 1647409 h 2038164"/>
                    <a:gd name="connsiteX15" fmla="*/ 19828 w 1020605"/>
                    <a:gd name="connsiteY15" fmla="*/ 517990 h 2038164"/>
                    <a:gd name="connsiteX16" fmla="*/ 66045 w 1020605"/>
                    <a:gd name="connsiteY16" fmla="*/ 185956 h 20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20605" h="2038164">
                      <a:moveTo>
                        <a:pt x="66045" y="185956"/>
                      </a:moveTo>
                      <a:cubicBezTo>
                        <a:pt x="141841" y="73764"/>
                        <a:pt x="270200" y="0"/>
                        <a:pt x="415787" y="0"/>
                      </a:cubicBezTo>
                      <a:cubicBezTo>
                        <a:pt x="648726" y="0"/>
                        <a:pt x="837560" y="188835"/>
                        <a:pt x="837560" y="421774"/>
                      </a:cubicBezTo>
                      <a:cubicBezTo>
                        <a:pt x="837561" y="567360"/>
                        <a:pt x="763797" y="695719"/>
                        <a:pt x="651605" y="771514"/>
                      </a:cubicBezTo>
                      <a:lnTo>
                        <a:pt x="627851" y="784408"/>
                      </a:lnTo>
                      <a:lnTo>
                        <a:pt x="671359" y="831845"/>
                      </a:lnTo>
                      <a:cubicBezTo>
                        <a:pt x="727472" y="900922"/>
                        <a:pt x="775654" y="977230"/>
                        <a:pt x="814354" y="1059592"/>
                      </a:cubicBezTo>
                      <a:cubicBezTo>
                        <a:pt x="891754" y="1224315"/>
                        <a:pt x="926304" y="1402781"/>
                        <a:pt x="918675" y="1579425"/>
                      </a:cubicBezTo>
                      <a:cubicBezTo>
                        <a:pt x="917245" y="1612546"/>
                        <a:pt x="914332" y="1645603"/>
                        <a:pt x="909940" y="1678493"/>
                      </a:cubicBezTo>
                      <a:lnTo>
                        <a:pt x="903255" y="1715735"/>
                      </a:lnTo>
                      <a:lnTo>
                        <a:pt x="1020605" y="1746759"/>
                      </a:lnTo>
                      <a:lnTo>
                        <a:pt x="810067" y="2038164"/>
                      </a:lnTo>
                      <a:lnTo>
                        <a:pt x="771049" y="1680785"/>
                      </a:lnTo>
                      <a:lnTo>
                        <a:pt x="862762" y="1705031"/>
                      </a:lnTo>
                      <a:lnTo>
                        <a:pt x="867208" y="1647409"/>
                      </a:lnTo>
                      <a:cubicBezTo>
                        <a:pt x="867208" y="1116746"/>
                        <a:pt x="510757" y="667719"/>
                        <a:pt x="19828" y="517990"/>
                      </a:cubicBezTo>
                      <a:cubicBezTo>
                        <a:pt x="-36432" y="335674"/>
                        <a:pt x="42498" y="226933"/>
                        <a:pt x="66045" y="185956"/>
                      </a:cubicBezTo>
                      <a:close/>
                    </a:path>
                  </a:pathLst>
                </a:custGeom>
                <a:solidFill>
                  <a:srgbClr val="3E92B3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rgbClr val="007D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57" name="Freeform 208">
                  <a:extLst>
                    <a:ext uri="{FF2B5EF4-FFF2-40B4-BE49-F238E27FC236}">
                      <a16:creationId xmlns:a16="http://schemas.microsoft.com/office/drawing/2014/main" id="{05544B56-7671-4216-8C9C-E26D7A969A07}"/>
                    </a:ext>
                  </a:extLst>
                </p:cNvPr>
                <p:cNvSpPr/>
                <p:nvPr/>
              </p:nvSpPr>
              <p:spPr>
                <a:xfrm rot="3815685" flipH="1" flipV="1">
                  <a:off x="2817045" y="1316886"/>
                  <a:ext cx="1020605" cy="2038164"/>
                </a:xfrm>
                <a:custGeom>
                  <a:avLst/>
                  <a:gdLst>
                    <a:gd name="connsiteX0" fmla="*/ 83964 w 1038524"/>
                    <a:gd name="connsiteY0" fmla="*/ 185956 h 2038164"/>
                    <a:gd name="connsiteX1" fmla="*/ 433706 w 1038524"/>
                    <a:gd name="connsiteY1" fmla="*/ 0 h 2038164"/>
                    <a:gd name="connsiteX2" fmla="*/ 855479 w 1038524"/>
                    <a:gd name="connsiteY2" fmla="*/ 421774 h 2038164"/>
                    <a:gd name="connsiteX3" fmla="*/ 669524 w 1038524"/>
                    <a:gd name="connsiteY3" fmla="*/ 771514 h 2038164"/>
                    <a:gd name="connsiteX4" fmla="*/ 645770 w 1038524"/>
                    <a:gd name="connsiteY4" fmla="*/ 784408 h 2038164"/>
                    <a:gd name="connsiteX5" fmla="*/ 689278 w 1038524"/>
                    <a:gd name="connsiteY5" fmla="*/ 831845 h 2038164"/>
                    <a:gd name="connsiteX6" fmla="*/ 832273 w 1038524"/>
                    <a:gd name="connsiteY6" fmla="*/ 1059592 h 2038164"/>
                    <a:gd name="connsiteX7" fmla="*/ 936594 w 1038524"/>
                    <a:gd name="connsiteY7" fmla="*/ 1579425 h 2038164"/>
                    <a:gd name="connsiteX8" fmla="*/ 927859 w 1038524"/>
                    <a:gd name="connsiteY8" fmla="*/ 1678493 h 2038164"/>
                    <a:gd name="connsiteX9" fmla="*/ 921174 w 1038524"/>
                    <a:gd name="connsiteY9" fmla="*/ 1715735 h 2038164"/>
                    <a:gd name="connsiteX10" fmla="*/ 1038524 w 1038524"/>
                    <a:gd name="connsiteY10" fmla="*/ 1746759 h 2038164"/>
                    <a:gd name="connsiteX11" fmla="*/ 827986 w 1038524"/>
                    <a:gd name="connsiteY11" fmla="*/ 2038164 h 2038164"/>
                    <a:gd name="connsiteX12" fmla="*/ 788968 w 1038524"/>
                    <a:gd name="connsiteY12" fmla="*/ 1680785 h 2038164"/>
                    <a:gd name="connsiteX13" fmla="*/ 880681 w 1038524"/>
                    <a:gd name="connsiteY13" fmla="*/ 1705031 h 2038164"/>
                    <a:gd name="connsiteX14" fmla="*/ 885127 w 1038524"/>
                    <a:gd name="connsiteY14" fmla="*/ 1647409 h 2038164"/>
                    <a:gd name="connsiteX15" fmla="*/ 37747 w 1038524"/>
                    <a:gd name="connsiteY15" fmla="*/ 517990 h 2038164"/>
                    <a:gd name="connsiteX16" fmla="*/ 0 w 1038524"/>
                    <a:gd name="connsiteY16" fmla="*/ 508473 h 2038164"/>
                    <a:gd name="connsiteX17" fmla="*/ 11999 w 1038524"/>
                    <a:gd name="connsiteY17" fmla="*/ 437157 h 2038164"/>
                    <a:gd name="connsiteX18" fmla="*/ 13519 w 1038524"/>
                    <a:gd name="connsiteY18" fmla="*/ 437510 h 2038164"/>
                    <a:gd name="connsiteX19" fmla="*/ 11932 w 1038524"/>
                    <a:gd name="connsiteY19" fmla="*/ 421774 h 2038164"/>
                    <a:gd name="connsiteX20" fmla="*/ 83964 w 1038524"/>
                    <a:gd name="connsiteY20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1587 w 1026592"/>
                    <a:gd name="connsiteY17" fmla="*/ 437510 h 2038164"/>
                    <a:gd name="connsiteX18" fmla="*/ 0 w 1026592"/>
                    <a:gd name="connsiteY18" fmla="*/ 421774 h 2038164"/>
                    <a:gd name="connsiteX19" fmla="*/ 72032 w 1026592"/>
                    <a:gd name="connsiteY19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0 w 1026592"/>
                    <a:gd name="connsiteY17" fmla="*/ 421774 h 2038164"/>
                    <a:gd name="connsiteX18" fmla="*/ 72032 w 1026592"/>
                    <a:gd name="connsiteY18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0 w 1026592"/>
                    <a:gd name="connsiteY16" fmla="*/ 421774 h 2038164"/>
                    <a:gd name="connsiteX17" fmla="*/ 72032 w 1026592"/>
                    <a:gd name="connsiteY17" fmla="*/ 185956 h 2038164"/>
                    <a:gd name="connsiteX0" fmla="*/ 46217 w 1000777"/>
                    <a:gd name="connsiteY0" fmla="*/ 185956 h 2038164"/>
                    <a:gd name="connsiteX1" fmla="*/ 395959 w 1000777"/>
                    <a:gd name="connsiteY1" fmla="*/ 0 h 2038164"/>
                    <a:gd name="connsiteX2" fmla="*/ 817732 w 1000777"/>
                    <a:gd name="connsiteY2" fmla="*/ 421774 h 2038164"/>
                    <a:gd name="connsiteX3" fmla="*/ 631777 w 1000777"/>
                    <a:gd name="connsiteY3" fmla="*/ 771514 h 2038164"/>
                    <a:gd name="connsiteX4" fmla="*/ 608023 w 1000777"/>
                    <a:gd name="connsiteY4" fmla="*/ 784408 h 2038164"/>
                    <a:gd name="connsiteX5" fmla="*/ 651531 w 1000777"/>
                    <a:gd name="connsiteY5" fmla="*/ 831845 h 2038164"/>
                    <a:gd name="connsiteX6" fmla="*/ 794526 w 1000777"/>
                    <a:gd name="connsiteY6" fmla="*/ 1059592 h 2038164"/>
                    <a:gd name="connsiteX7" fmla="*/ 898847 w 1000777"/>
                    <a:gd name="connsiteY7" fmla="*/ 1579425 h 2038164"/>
                    <a:gd name="connsiteX8" fmla="*/ 890112 w 1000777"/>
                    <a:gd name="connsiteY8" fmla="*/ 1678493 h 2038164"/>
                    <a:gd name="connsiteX9" fmla="*/ 883427 w 1000777"/>
                    <a:gd name="connsiteY9" fmla="*/ 1715735 h 2038164"/>
                    <a:gd name="connsiteX10" fmla="*/ 1000777 w 1000777"/>
                    <a:gd name="connsiteY10" fmla="*/ 1746759 h 2038164"/>
                    <a:gd name="connsiteX11" fmla="*/ 790239 w 1000777"/>
                    <a:gd name="connsiteY11" fmla="*/ 2038164 h 2038164"/>
                    <a:gd name="connsiteX12" fmla="*/ 751221 w 1000777"/>
                    <a:gd name="connsiteY12" fmla="*/ 1680785 h 2038164"/>
                    <a:gd name="connsiteX13" fmla="*/ 842934 w 1000777"/>
                    <a:gd name="connsiteY13" fmla="*/ 1705031 h 2038164"/>
                    <a:gd name="connsiteX14" fmla="*/ 847380 w 1000777"/>
                    <a:gd name="connsiteY14" fmla="*/ 1647409 h 2038164"/>
                    <a:gd name="connsiteX15" fmla="*/ 0 w 1000777"/>
                    <a:gd name="connsiteY15" fmla="*/ 517990 h 2038164"/>
                    <a:gd name="connsiteX16" fmla="*/ 46217 w 1000777"/>
                    <a:gd name="connsiteY16" fmla="*/ 185956 h 2038164"/>
                    <a:gd name="connsiteX0" fmla="*/ 84044 w 1038604"/>
                    <a:gd name="connsiteY0" fmla="*/ 185956 h 2038164"/>
                    <a:gd name="connsiteX1" fmla="*/ 433786 w 1038604"/>
                    <a:gd name="connsiteY1" fmla="*/ 0 h 2038164"/>
                    <a:gd name="connsiteX2" fmla="*/ 855559 w 1038604"/>
                    <a:gd name="connsiteY2" fmla="*/ 421774 h 2038164"/>
                    <a:gd name="connsiteX3" fmla="*/ 669604 w 1038604"/>
                    <a:gd name="connsiteY3" fmla="*/ 771514 h 2038164"/>
                    <a:gd name="connsiteX4" fmla="*/ 645850 w 1038604"/>
                    <a:gd name="connsiteY4" fmla="*/ 784408 h 2038164"/>
                    <a:gd name="connsiteX5" fmla="*/ 689358 w 1038604"/>
                    <a:gd name="connsiteY5" fmla="*/ 831845 h 2038164"/>
                    <a:gd name="connsiteX6" fmla="*/ 832353 w 1038604"/>
                    <a:gd name="connsiteY6" fmla="*/ 1059592 h 2038164"/>
                    <a:gd name="connsiteX7" fmla="*/ 936674 w 1038604"/>
                    <a:gd name="connsiteY7" fmla="*/ 1579425 h 2038164"/>
                    <a:gd name="connsiteX8" fmla="*/ 927939 w 1038604"/>
                    <a:gd name="connsiteY8" fmla="*/ 1678493 h 2038164"/>
                    <a:gd name="connsiteX9" fmla="*/ 921254 w 1038604"/>
                    <a:gd name="connsiteY9" fmla="*/ 1715735 h 2038164"/>
                    <a:gd name="connsiteX10" fmla="*/ 1038604 w 1038604"/>
                    <a:gd name="connsiteY10" fmla="*/ 1746759 h 2038164"/>
                    <a:gd name="connsiteX11" fmla="*/ 828066 w 1038604"/>
                    <a:gd name="connsiteY11" fmla="*/ 2038164 h 2038164"/>
                    <a:gd name="connsiteX12" fmla="*/ 789048 w 1038604"/>
                    <a:gd name="connsiteY12" fmla="*/ 1680785 h 2038164"/>
                    <a:gd name="connsiteX13" fmla="*/ 880761 w 1038604"/>
                    <a:gd name="connsiteY13" fmla="*/ 1705031 h 2038164"/>
                    <a:gd name="connsiteX14" fmla="*/ 885207 w 1038604"/>
                    <a:gd name="connsiteY14" fmla="*/ 1647409 h 2038164"/>
                    <a:gd name="connsiteX15" fmla="*/ 37827 w 1038604"/>
                    <a:gd name="connsiteY15" fmla="*/ 517990 h 2038164"/>
                    <a:gd name="connsiteX16" fmla="*/ 84044 w 1038604"/>
                    <a:gd name="connsiteY16" fmla="*/ 185956 h 2038164"/>
                    <a:gd name="connsiteX0" fmla="*/ 85404 w 1039964"/>
                    <a:gd name="connsiteY0" fmla="*/ 185956 h 2038164"/>
                    <a:gd name="connsiteX1" fmla="*/ 435146 w 1039964"/>
                    <a:gd name="connsiteY1" fmla="*/ 0 h 2038164"/>
                    <a:gd name="connsiteX2" fmla="*/ 856919 w 1039964"/>
                    <a:gd name="connsiteY2" fmla="*/ 421774 h 2038164"/>
                    <a:gd name="connsiteX3" fmla="*/ 670964 w 1039964"/>
                    <a:gd name="connsiteY3" fmla="*/ 771514 h 2038164"/>
                    <a:gd name="connsiteX4" fmla="*/ 647210 w 1039964"/>
                    <a:gd name="connsiteY4" fmla="*/ 784408 h 2038164"/>
                    <a:gd name="connsiteX5" fmla="*/ 690718 w 1039964"/>
                    <a:gd name="connsiteY5" fmla="*/ 831845 h 2038164"/>
                    <a:gd name="connsiteX6" fmla="*/ 833713 w 1039964"/>
                    <a:gd name="connsiteY6" fmla="*/ 1059592 h 2038164"/>
                    <a:gd name="connsiteX7" fmla="*/ 938034 w 1039964"/>
                    <a:gd name="connsiteY7" fmla="*/ 1579425 h 2038164"/>
                    <a:gd name="connsiteX8" fmla="*/ 929299 w 1039964"/>
                    <a:gd name="connsiteY8" fmla="*/ 1678493 h 2038164"/>
                    <a:gd name="connsiteX9" fmla="*/ 922614 w 1039964"/>
                    <a:gd name="connsiteY9" fmla="*/ 1715735 h 2038164"/>
                    <a:gd name="connsiteX10" fmla="*/ 1039964 w 1039964"/>
                    <a:gd name="connsiteY10" fmla="*/ 1746759 h 2038164"/>
                    <a:gd name="connsiteX11" fmla="*/ 829426 w 1039964"/>
                    <a:gd name="connsiteY11" fmla="*/ 2038164 h 2038164"/>
                    <a:gd name="connsiteX12" fmla="*/ 790408 w 1039964"/>
                    <a:gd name="connsiteY12" fmla="*/ 1680785 h 2038164"/>
                    <a:gd name="connsiteX13" fmla="*/ 882121 w 1039964"/>
                    <a:gd name="connsiteY13" fmla="*/ 1705031 h 2038164"/>
                    <a:gd name="connsiteX14" fmla="*/ 886567 w 1039964"/>
                    <a:gd name="connsiteY14" fmla="*/ 1647409 h 2038164"/>
                    <a:gd name="connsiteX15" fmla="*/ 39187 w 1039964"/>
                    <a:gd name="connsiteY15" fmla="*/ 517990 h 2038164"/>
                    <a:gd name="connsiteX16" fmla="*/ 85404 w 1039964"/>
                    <a:gd name="connsiteY16" fmla="*/ 185956 h 2038164"/>
                    <a:gd name="connsiteX0" fmla="*/ 71823 w 1026383"/>
                    <a:gd name="connsiteY0" fmla="*/ 185956 h 2038164"/>
                    <a:gd name="connsiteX1" fmla="*/ 421565 w 1026383"/>
                    <a:gd name="connsiteY1" fmla="*/ 0 h 2038164"/>
                    <a:gd name="connsiteX2" fmla="*/ 843338 w 1026383"/>
                    <a:gd name="connsiteY2" fmla="*/ 421774 h 2038164"/>
                    <a:gd name="connsiteX3" fmla="*/ 657383 w 1026383"/>
                    <a:gd name="connsiteY3" fmla="*/ 771514 h 2038164"/>
                    <a:gd name="connsiteX4" fmla="*/ 633629 w 1026383"/>
                    <a:gd name="connsiteY4" fmla="*/ 784408 h 2038164"/>
                    <a:gd name="connsiteX5" fmla="*/ 677137 w 1026383"/>
                    <a:gd name="connsiteY5" fmla="*/ 831845 h 2038164"/>
                    <a:gd name="connsiteX6" fmla="*/ 820132 w 1026383"/>
                    <a:gd name="connsiteY6" fmla="*/ 1059592 h 2038164"/>
                    <a:gd name="connsiteX7" fmla="*/ 924453 w 1026383"/>
                    <a:gd name="connsiteY7" fmla="*/ 1579425 h 2038164"/>
                    <a:gd name="connsiteX8" fmla="*/ 915718 w 1026383"/>
                    <a:gd name="connsiteY8" fmla="*/ 1678493 h 2038164"/>
                    <a:gd name="connsiteX9" fmla="*/ 909033 w 1026383"/>
                    <a:gd name="connsiteY9" fmla="*/ 1715735 h 2038164"/>
                    <a:gd name="connsiteX10" fmla="*/ 1026383 w 1026383"/>
                    <a:gd name="connsiteY10" fmla="*/ 1746759 h 2038164"/>
                    <a:gd name="connsiteX11" fmla="*/ 815845 w 1026383"/>
                    <a:gd name="connsiteY11" fmla="*/ 2038164 h 2038164"/>
                    <a:gd name="connsiteX12" fmla="*/ 776827 w 1026383"/>
                    <a:gd name="connsiteY12" fmla="*/ 1680785 h 2038164"/>
                    <a:gd name="connsiteX13" fmla="*/ 868540 w 1026383"/>
                    <a:gd name="connsiteY13" fmla="*/ 1705031 h 2038164"/>
                    <a:gd name="connsiteX14" fmla="*/ 872986 w 1026383"/>
                    <a:gd name="connsiteY14" fmla="*/ 1647409 h 2038164"/>
                    <a:gd name="connsiteX15" fmla="*/ 25606 w 1026383"/>
                    <a:gd name="connsiteY15" fmla="*/ 517990 h 2038164"/>
                    <a:gd name="connsiteX16" fmla="*/ 71823 w 1026383"/>
                    <a:gd name="connsiteY16" fmla="*/ 185956 h 2038164"/>
                    <a:gd name="connsiteX0" fmla="*/ 66045 w 1020605"/>
                    <a:gd name="connsiteY0" fmla="*/ 185956 h 2038164"/>
                    <a:gd name="connsiteX1" fmla="*/ 415787 w 1020605"/>
                    <a:gd name="connsiteY1" fmla="*/ 0 h 2038164"/>
                    <a:gd name="connsiteX2" fmla="*/ 837560 w 1020605"/>
                    <a:gd name="connsiteY2" fmla="*/ 421774 h 2038164"/>
                    <a:gd name="connsiteX3" fmla="*/ 651605 w 1020605"/>
                    <a:gd name="connsiteY3" fmla="*/ 771514 h 2038164"/>
                    <a:gd name="connsiteX4" fmla="*/ 627851 w 1020605"/>
                    <a:gd name="connsiteY4" fmla="*/ 784408 h 2038164"/>
                    <a:gd name="connsiteX5" fmla="*/ 671359 w 1020605"/>
                    <a:gd name="connsiteY5" fmla="*/ 831845 h 2038164"/>
                    <a:gd name="connsiteX6" fmla="*/ 814354 w 1020605"/>
                    <a:gd name="connsiteY6" fmla="*/ 1059592 h 2038164"/>
                    <a:gd name="connsiteX7" fmla="*/ 918675 w 1020605"/>
                    <a:gd name="connsiteY7" fmla="*/ 1579425 h 2038164"/>
                    <a:gd name="connsiteX8" fmla="*/ 909940 w 1020605"/>
                    <a:gd name="connsiteY8" fmla="*/ 1678493 h 2038164"/>
                    <a:gd name="connsiteX9" fmla="*/ 903255 w 1020605"/>
                    <a:gd name="connsiteY9" fmla="*/ 1715735 h 2038164"/>
                    <a:gd name="connsiteX10" fmla="*/ 1020605 w 1020605"/>
                    <a:gd name="connsiteY10" fmla="*/ 1746759 h 2038164"/>
                    <a:gd name="connsiteX11" fmla="*/ 810067 w 1020605"/>
                    <a:gd name="connsiteY11" fmla="*/ 2038164 h 2038164"/>
                    <a:gd name="connsiteX12" fmla="*/ 771049 w 1020605"/>
                    <a:gd name="connsiteY12" fmla="*/ 1680785 h 2038164"/>
                    <a:gd name="connsiteX13" fmla="*/ 862762 w 1020605"/>
                    <a:gd name="connsiteY13" fmla="*/ 1705031 h 2038164"/>
                    <a:gd name="connsiteX14" fmla="*/ 867208 w 1020605"/>
                    <a:gd name="connsiteY14" fmla="*/ 1647409 h 2038164"/>
                    <a:gd name="connsiteX15" fmla="*/ 19828 w 1020605"/>
                    <a:gd name="connsiteY15" fmla="*/ 517990 h 2038164"/>
                    <a:gd name="connsiteX16" fmla="*/ 66045 w 1020605"/>
                    <a:gd name="connsiteY16" fmla="*/ 185956 h 20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20605" h="2038164">
                      <a:moveTo>
                        <a:pt x="66045" y="185956"/>
                      </a:moveTo>
                      <a:cubicBezTo>
                        <a:pt x="141841" y="73764"/>
                        <a:pt x="270200" y="0"/>
                        <a:pt x="415787" y="0"/>
                      </a:cubicBezTo>
                      <a:cubicBezTo>
                        <a:pt x="648726" y="0"/>
                        <a:pt x="837560" y="188835"/>
                        <a:pt x="837560" y="421774"/>
                      </a:cubicBezTo>
                      <a:cubicBezTo>
                        <a:pt x="837561" y="567360"/>
                        <a:pt x="763797" y="695719"/>
                        <a:pt x="651605" y="771514"/>
                      </a:cubicBezTo>
                      <a:lnTo>
                        <a:pt x="627851" y="784408"/>
                      </a:lnTo>
                      <a:lnTo>
                        <a:pt x="671359" y="831845"/>
                      </a:lnTo>
                      <a:cubicBezTo>
                        <a:pt x="727472" y="900922"/>
                        <a:pt x="775654" y="977230"/>
                        <a:pt x="814354" y="1059592"/>
                      </a:cubicBezTo>
                      <a:cubicBezTo>
                        <a:pt x="891754" y="1224315"/>
                        <a:pt x="926304" y="1402781"/>
                        <a:pt x="918675" y="1579425"/>
                      </a:cubicBezTo>
                      <a:cubicBezTo>
                        <a:pt x="917245" y="1612546"/>
                        <a:pt x="914332" y="1645603"/>
                        <a:pt x="909940" y="1678493"/>
                      </a:cubicBezTo>
                      <a:lnTo>
                        <a:pt x="903255" y="1715735"/>
                      </a:lnTo>
                      <a:lnTo>
                        <a:pt x="1020605" y="1746759"/>
                      </a:lnTo>
                      <a:lnTo>
                        <a:pt x="810067" y="2038164"/>
                      </a:lnTo>
                      <a:lnTo>
                        <a:pt x="771049" y="1680785"/>
                      </a:lnTo>
                      <a:lnTo>
                        <a:pt x="862762" y="1705031"/>
                      </a:lnTo>
                      <a:lnTo>
                        <a:pt x="867208" y="1647409"/>
                      </a:lnTo>
                      <a:cubicBezTo>
                        <a:pt x="867208" y="1116746"/>
                        <a:pt x="510757" y="667719"/>
                        <a:pt x="19828" y="517990"/>
                      </a:cubicBezTo>
                      <a:cubicBezTo>
                        <a:pt x="-36432" y="335674"/>
                        <a:pt x="42498" y="226933"/>
                        <a:pt x="66045" y="185956"/>
                      </a:cubicBezTo>
                      <a:close/>
                    </a:path>
                  </a:pathLst>
                </a:custGeom>
                <a:solidFill>
                  <a:srgbClr val="003F6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rgbClr val="007D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58" name="Freeform 209">
                  <a:extLst>
                    <a:ext uri="{FF2B5EF4-FFF2-40B4-BE49-F238E27FC236}">
                      <a16:creationId xmlns:a16="http://schemas.microsoft.com/office/drawing/2014/main" id="{D51475D3-7B3D-4B81-AF9B-8AE71F345262}"/>
                    </a:ext>
                  </a:extLst>
                </p:cNvPr>
                <p:cNvSpPr/>
                <p:nvPr/>
              </p:nvSpPr>
              <p:spPr>
                <a:xfrm rot="7551660" flipH="1" flipV="1">
                  <a:off x="3836396" y="400767"/>
                  <a:ext cx="1020605" cy="2038164"/>
                </a:xfrm>
                <a:custGeom>
                  <a:avLst/>
                  <a:gdLst>
                    <a:gd name="connsiteX0" fmla="*/ 83964 w 1038524"/>
                    <a:gd name="connsiteY0" fmla="*/ 185956 h 2038164"/>
                    <a:gd name="connsiteX1" fmla="*/ 433706 w 1038524"/>
                    <a:gd name="connsiteY1" fmla="*/ 0 h 2038164"/>
                    <a:gd name="connsiteX2" fmla="*/ 855479 w 1038524"/>
                    <a:gd name="connsiteY2" fmla="*/ 421774 h 2038164"/>
                    <a:gd name="connsiteX3" fmla="*/ 669524 w 1038524"/>
                    <a:gd name="connsiteY3" fmla="*/ 771514 h 2038164"/>
                    <a:gd name="connsiteX4" fmla="*/ 645770 w 1038524"/>
                    <a:gd name="connsiteY4" fmla="*/ 784408 h 2038164"/>
                    <a:gd name="connsiteX5" fmla="*/ 689278 w 1038524"/>
                    <a:gd name="connsiteY5" fmla="*/ 831845 h 2038164"/>
                    <a:gd name="connsiteX6" fmla="*/ 832273 w 1038524"/>
                    <a:gd name="connsiteY6" fmla="*/ 1059592 h 2038164"/>
                    <a:gd name="connsiteX7" fmla="*/ 936594 w 1038524"/>
                    <a:gd name="connsiteY7" fmla="*/ 1579425 h 2038164"/>
                    <a:gd name="connsiteX8" fmla="*/ 927859 w 1038524"/>
                    <a:gd name="connsiteY8" fmla="*/ 1678493 h 2038164"/>
                    <a:gd name="connsiteX9" fmla="*/ 921174 w 1038524"/>
                    <a:gd name="connsiteY9" fmla="*/ 1715735 h 2038164"/>
                    <a:gd name="connsiteX10" fmla="*/ 1038524 w 1038524"/>
                    <a:gd name="connsiteY10" fmla="*/ 1746759 h 2038164"/>
                    <a:gd name="connsiteX11" fmla="*/ 827986 w 1038524"/>
                    <a:gd name="connsiteY11" fmla="*/ 2038164 h 2038164"/>
                    <a:gd name="connsiteX12" fmla="*/ 788968 w 1038524"/>
                    <a:gd name="connsiteY12" fmla="*/ 1680785 h 2038164"/>
                    <a:gd name="connsiteX13" fmla="*/ 880681 w 1038524"/>
                    <a:gd name="connsiteY13" fmla="*/ 1705031 h 2038164"/>
                    <a:gd name="connsiteX14" fmla="*/ 885127 w 1038524"/>
                    <a:gd name="connsiteY14" fmla="*/ 1647409 h 2038164"/>
                    <a:gd name="connsiteX15" fmla="*/ 37747 w 1038524"/>
                    <a:gd name="connsiteY15" fmla="*/ 517990 h 2038164"/>
                    <a:gd name="connsiteX16" fmla="*/ 0 w 1038524"/>
                    <a:gd name="connsiteY16" fmla="*/ 508473 h 2038164"/>
                    <a:gd name="connsiteX17" fmla="*/ 11999 w 1038524"/>
                    <a:gd name="connsiteY17" fmla="*/ 437157 h 2038164"/>
                    <a:gd name="connsiteX18" fmla="*/ 13519 w 1038524"/>
                    <a:gd name="connsiteY18" fmla="*/ 437510 h 2038164"/>
                    <a:gd name="connsiteX19" fmla="*/ 11932 w 1038524"/>
                    <a:gd name="connsiteY19" fmla="*/ 421774 h 2038164"/>
                    <a:gd name="connsiteX20" fmla="*/ 83964 w 1038524"/>
                    <a:gd name="connsiteY20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1587 w 1026592"/>
                    <a:gd name="connsiteY17" fmla="*/ 437510 h 2038164"/>
                    <a:gd name="connsiteX18" fmla="*/ 0 w 1026592"/>
                    <a:gd name="connsiteY18" fmla="*/ 421774 h 2038164"/>
                    <a:gd name="connsiteX19" fmla="*/ 72032 w 1026592"/>
                    <a:gd name="connsiteY19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0 w 1026592"/>
                    <a:gd name="connsiteY17" fmla="*/ 421774 h 2038164"/>
                    <a:gd name="connsiteX18" fmla="*/ 72032 w 1026592"/>
                    <a:gd name="connsiteY18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0 w 1026592"/>
                    <a:gd name="connsiteY16" fmla="*/ 421774 h 2038164"/>
                    <a:gd name="connsiteX17" fmla="*/ 72032 w 1026592"/>
                    <a:gd name="connsiteY17" fmla="*/ 185956 h 2038164"/>
                    <a:gd name="connsiteX0" fmla="*/ 46217 w 1000777"/>
                    <a:gd name="connsiteY0" fmla="*/ 185956 h 2038164"/>
                    <a:gd name="connsiteX1" fmla="*/ 395959 w 1000777"/>
                    <a:gd name="connsiteY1" fmla="*/ 0 h 2038164"/>
                    <a:gd name="connsiteX2" fmla="*/ 817732 w 1000777"/>
                    <a:gd name="connsiteY2" fmla="*/ 421774 h 2038164"/>
                    <a:gd name="connsiteX3" fmla="*/ 631777 w 1000777"/>
                    <a:gd name="connsiteY3" fmla="*/ 771514 h 2038164"/>
                    <a:gd name="connsiteX4" fmla="*/ 608023 w 1000777"/>
                    <a:gd name="connsiteY4" fmla="*/ 784408 h 2038164"/>
                    <a:gd name="connsiteX5" fmla="*/ 651531 w 1000777"/>
                    <a:gd name="connsiteY5" fmla="*/ 831845 h 2038164"/>
                    <a:gd name="connsiteX6" fmla="*/ 794526 w 1000777"/>
                    <a:gd name="connsiteY6" fmla="*/ 1059592 h 2038164"/>
                    <a:gd name="connsiteX7" fmla="*/ 898847 w 1000777"/>
                    <a:gd name="connsiteY7" fmla="*/ 1579425 h 2038164"/>
                    <a:gd name="connsiteX8" fmla="*/ 890112 w 1000777"/>
                    <a:gd name="connsiteY8" fmla="*/ 1678493 h 2038164"/>
                    <a:gd name="connsiteX9" fmla="*/ 883427 w 1000777"/>
                    <a:gd name="connsiteY9" fmla="*/ 1715735 h 2038164"/>
                    <a:gd name="connsiteX10" fmla="*/ 1000777 w 1000777"/>
                    <a:gd name="connsiteY10" fmla="*/ 1746759 h 2038164"/>
                    <a:gd name="connsiteX11" fmla="*/ 790239 w 1000777"/>
                    <a:gd name="connsiteY11" fmla="*/ 2038164 h 2038164"/>
                    <a:gd name="connsiteX12" fmla="*/ 751221 w 1000777"/>
                    <a:gd name="connsiteY12" fmla="*/ 1680785 h 2038164"/>
                    <a:gd name="connsiteX13" fmla="*/ 842934 w 1000777"/>
                    <a:gd name="connsiteY13" fmla="*/ 1705031 h 2038164"/>
                    <a:gd name="connsiteX14" fmla="*/ 847380 w 1000777"/>
                    <a:gd name="connsiteY14" fmla="*/ 1647409 h 2038164"/>
                    <a:gd name="connsiteX15" fmla="*/ 0 w 1000777"/>
                    <a:gd name="connsiteY15" fmla="*/ 517990 h 2038164"/>
                    <a:gd name="connsiteX16" fmla="*/ 46217 w 1000777"/>
                    <a:gd name="connsiteY16" fmla="*/ 185956 h 2038164"/>
                    <a:gd name="connsiteX0" fmla="*/ 84044 w 1038604"/>
                    <a:gd name="connsiteY0" fmla="*/ 185956 h 2038164"/>
                    <a:gd name="connsiteX1" fmla="*/ 433786 w 1038604"/>
                    <a:gd name="connsiteY1" fmla="*/ 0 h 2038164"/>
                    <a:gd name="connsiteX2" fmla="*/ 855559 w 1038604"/>
                    <a:gd name="connsiteY2" fmla="*/ 421774 h 2038164"/>
                    <a:gd name="connsiteX3" fmla="*/ 669604 w 1038604"/>
                    <a:gd name="connsiteY3" fmla="*/ 771514 h 2038164"/>
                    <a:gd name="connsiteX4" fmla="*/ 645850 w 1038604"/>
                    <a:gd name="connsiteY4" fmla="*/ 784408 h 2038164"/>
                    <a:gd name="connsiteX5" fmla="*/ 689358 w 1038604"/>
                    <a:gd name="connsiteY5" fmla="*/ 831845 h 2038164"/>
                    <a:gd name="connsiteX6" fmla="*/ 832353 w 1038604"/>
                    <a:gd name="connsiteY6" fmla="*/ 1059592 h 2038164"/>
                    <a:gd name="connsiteX7" fmla="*/ 936674 w 1038604"/>
                    <a:gd name="connsiteY7" fmla="*/ 1579425 h 2038164"/>
                    <a:gd name="connsiteX8" fmla="*/ 927939 w 1038604"/>
                    <a:gd name="connsiteY8" fmla="*/ 1678493 h 2038164"/>
                    <a:gd name="connsiteX9" fmla="*/ 921254 w 1038604"/>
                    <a:gd name="connsiteY9" fmla="*/ 1715735 h 2038164"/>
                    <a:gd name="connsiteX10" fmla="*/ 1038604 w 1038604"/>
                    <a:gd name="connsiteY10" fmla="*/ 1746759 h 2038164"/>
                    <a:gd name="connsiteX11" fmla="*/ 828066 w 1038604"/>
                    <a:gd name="connsiteY11" fmla="*/ 2038164 h 2038164"/>
                    <a:gd name="connsiteX12" fmla="*/ 789048 w 1038604"/>
                    <a:gd name="connsiteY12" fmla="*/ 1680785 h 2038164"/>
                    <a:gd name="connsiteX13" fmla="*/ 880761 w 1038604"/>
                    <a:gd name="connsiteY13" fmla="*/ 1705031 h 2038164"/>
                    <a:gd name="connsiteX14" fmla="*/ 885207 w 1038604"/>
                    <a:gd name="connsiteY14" fmla="*/ 1647409 h 2038164"/>
                    <a:gd name="connsiteX15" fmla="*/ 37827 w 1038604"/>
                    <a:gd name="connsiteY15" fmla="*/ 517990 h 2038164"/>
                    <a:gd name="connsiteX16" fmla="*/ 84044 w 1038604"/>
                    <a:gd name="connsiteY16" fmla="*/ 185956 h 2038164"/>
                    <a:gd name="connsiteX0" fmla="*/ 85404 w 1039964"/>
                    <a:gd name="connsiteY0" fmla="*/ 185956 h 2038164"/>
                    <a:gd name="connsiteX1" fmla="*/ 435146 w 1039964"/>
                    <a:gd name="connsiteY1" fmla="*/ 0 h 2038164"/>
                    <a:gd name="connsiteX2" fmla="*/ 856919 w 1039964"/>
                    <a:gd name="connsiteY2" fmla="*/ 421774 h 2038164"/>
                    <a:gd name="connsiteX3" fmla="*/ 670964 w 1039964"/>
                    <a:gd name="connsiteY3" fmla="*/ 771514 h 2038164"/>
                    <a:gd name="connsiteX4" fmla="*/ 647210 w 1039964"/>
                    <a:gd name="connsiteY4" fmla="*/ 784408 h 2038164"/>
                    <a:gd name="connsiteX5" fmla="*/ 690718 w 1039964"/>
                    <a:gd name="connsiteY5" fmla="*/ 831845 h 2038164"/>
                    <a:gd name="connsiteX6" fmla="*/ 833713 w 1039964"/>
                    <a:gd name="connsiteY6" fmla="*/ 1059592 h 2038164"/>
                    <a:gd name="connsiteX7" fmla="*/ 938034 w 1039964"/>
                    <a:gd name="connsiteY7" fmla="*/ 1579425 h 2038164"/>
                    <a:gd name="connsiteX8" fmla="*/ 929299 w 1039964"/>
                    <a:gd name="connsiteY8" fmla="*/ 1678493 h 2038164"/>
                    <a:gd name="connsiteX9" fmla="*/ 922614 w 1039964"/>
                    <a:gd name="connsiteY9" fmla="*/ 1715735 h 2038164"/>
                    <a:gd name="connsiteX10" fmla="*/ 1039964 w 1039964"/>
                    <a:gd name="connsiteY10" fmla="*/ 1746759 h 2038164"/>
                    <a:gd name="connsiteX11" fmla="*/ 829426 w 1039964"/>
                    <a:gd name="connsiteY11" fmla="*/ 2038164 h 2038164"/>
                    <a:gd name="connsiteX12" fmla="*/ 790408 w 1039964"/>
                    <a:gd name="connsiteY12" fmla="*/ 1680785 h 2038164"/>
                    <a:gd name="connsiteX13" fmla="*/ 882121 w 1039964"/>
                    <a:gd name="connsiteY13" fmla="*/ 1705031 h 2038164"/>
                    <a:gd name="connsiteX14" fmla="*/ 886567 w 1039964"/>
                    <a:gd name="connsiteY14" fmla="*/ 1647409 h 2038164"/>
                    <a:gd name="connsiteX15" fmla="*/ 39187 w 1039964"/>
                    <a:gd name="connsiteY15" fmla="*/ 517990 h 2038164"/>
                    <a:gd name="connsiteX16" fmla="*/ 85404 w 1039964"/>
                    <a:gd name="connsiteY16" fmla="*/ 185956 h 2038164"/>
                    <a:gd name="connsiteX0" fmla="*/ 71823 w 1026383"/>
                    <a:gd name="connsiteY0" fmla="*/ 185956 h 2038164"/>
                    <a:gd name="connsiteX1" fmla="*/ 421565 w 1026383"/>
                    <a:gd name="connsiteY1" fmla="*/ 0 h 2038164"/>
                    <a:gd name="connsiteX2" fmla="*/ 843338 w 1026383"/>
                    <a:gd name="connsiteY2" fmla="*/ 421774 h 2038164"/>
                    <a:gd name="connsiteX3" fmla="*/ 657383 w 1026383"/>
                    <a:gd name="connsiteY3" fmla="*/ 771514 h 2038164"/>
                    <a:gd name="connsiteX4" fmla="*/ 633629 w 1026383"/>
                    <a:gd name="connsiteY4" fmla="*/ 784408 h 2038164"/>
                    <a:gd name="connsiteX5" fmla="*/ 677137 w 1026383"/>
                    <a:gd name="connsiteY5" fmla="*/ 831845 h 2038164"/>
                    <a:gd name="connsiteX6" fmla="*/ 820132 w 1026383"/>
                    <a:gd name="connsiteY6" fmla="*/ 1059592 h 2038164"/>
                    <a:gd name="connsiteX7" fmla="*/ 924453 w 1026383"/>
                    <a:gd name="connsiteY7" fmla="*/ 1579425 h 2038164"/>
                    <a:gd name="connsiteX8" fmla="*/ 915718 w 1026383"/>
                    <a:gd name="connsiteY8" fmla="*/ 1678493 h 2038164"/>
                    <a:gd name="connsiteX9" fmla="*/ 909033 w 1026383"/>
                    <a:gd name="connsiteY9" fmla="*/ 1715735 h 2038164"/>
                    <a:gd name="connsiteX10" fmla="*/ 1026383 w 1026383"/>
                    <a:gd name="connsiteY10" fmla="*/ 1746759 h 2038164"/>
                    <a:gd name="connsiteX11" fmla="*/ 815845 w 1026383"/>
                    <a:gd name="connsiteY11" fmla="*/ 2038164 h 2038164"/>
                    <a:gd name="connsiteX12" fmla="*/ 776827 w 1026383"/>
                    <a:gd name="connsiteY12" fmla="*/ 1680785 h 2038164"/>
                    <a:gd name="connsiteX13" fmla="*/ 868540 w 1026383"/>
                    <a:gd name="connsiteY13" fmla="*/ 1705031 h 2038164"/>
                    <a:gd name="connsiteX14" fmla="*/ 872986 w 1026383"/>
                    <a:gd name="connsiteY14" fmla="*/ 1647409 h 2038164"/>
                    <a:gd name="connsiteX15" fmla="*/ 25606 w 1026383"/>
                    <a:gd name="connsiteY15" fmla="*/ 517990 h 2038164"/>
                    <a:gd name="connsiteX16" fmla="*/ 71823 w 1026383"/>
                    <a:gd name="connsiteY16" fmla="*/ 185956 h 2038164"/>
                    <a:gd name="connsiteX0" fmla="*/ 66045 w 1020605"/>
                    <a:gd name="connsiteY0" fmla="*/ 185956 h 2038164"/>
                    <a:gd name="connsiteX1" fmla="*/ 415787 w 1020605"/>
                    <a:gd name="connsiteY1" fmla="*/ 0 h 2038164"/>
                    <a:gd name="connsiteX2" fmla="*/ 837560 w 1020605"/>
                    <a:gd name="connsiteY2" fmla="*/ 421774 h 2038164"/>
                    <a:gd name="connsiteX3" fmla="*/ 651605 w 1020605"/>
                    <a:gd name="connsiteY3" fmla="*/ 771514 h 2038164"/>
                    <a:gd name="connsiteX4" fmla="*/ 627851 w 1020605"/>
                    <a:gd name="connsiteY4" fmla="*/ 784408 h 2038164"/>
                    <a:gd name="connsiteX5" fmla="*/ 671359 w 1020605"/>
                    <a:gd name="connsiteY5" fmla="*/ 831845 h 2038164"/>
                    <a:gd name="connsiteX6" fmla="*/ 814354 w 1020605"/>
                    <a:gd name="connsiteY6" fmla="*/ 1059592 h 2038164"/>
                    <a:gd name="connsiteX7" fmla="*/ 918675 w 1020605"/>
                    <a:gd name="connsiteY7" fmla="*/ 1579425 h 2038164"/>
                    <a:gd name="connsiteX8" fmla="*/ 909940 w 1020605"/>
                    <a:gd name="connsiteY8" fmla="*/ 1678493 h 2038164"/>
                    <a:gd name="connsiteX9" fmla="*/ 903255 w 1020605"/>
                    <a:gd name="connsiteY9" fmla="*/ 1715735 h 2038164"/>
                    <a:gd name="connsiteX10" fmla="*/ 1020605 w 1020605"/>
                    <a:gd name="connsiteY10" fmla="*/ 1746759 h 2038164"/>
                    <a:gd name="connsiteX11" fmla="*/ 810067 w 1020605"/>
                    <a:gd name="connsiteY11" fmla="*/ 2038164 h 2038164"/>
                    <a:gd name="connsiteX12" fmla="*/ 771049 w 1020605"/>
                    <a:gd name="connsiteY12" fmla="*/ 1680785 h 2038164"/>
                    <a:gd name="connsiteX13" fmla="*/ 862762 w 1020605"/>
                    <a:gd name="connsiteY13" fmla="*/ 1705031 h 2038164"/>
                    <a:gd name="connsiteX14" fmla="*/ 867208 w 1020605"/>
                    <a:gd name="connsiteY14" fmla="*/ 1647409 h 2038164"/>
                    <a:gd name="connsiteX15" fmla="*/ 19828 w 1020605"/>
                    <a:gd name="connsiteY15" fmla="*/ 517990 h 2038164"/>
                    <a:gd name="connsiteX16" fmla="*/ 66045 w 1020605"/>
                    <a:gd name="connsiteY16" fmla="*/ 185956 h 20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20605" h="2038164">
                      <a:moveTo>
                        <a:pt x="66045" y="185956"/>
                      </a:moveTo>
                      <a:cubicBezTo>
                        <a:pt x="141841" y="73764"/>
                        <a:pt x="270200" y="0"/>
                        <a:pt x="415787" y="0"/>
                      </a:cubicBezTo>
                      <a:cubicBezTo>
                        <a:pt x="648726" y="0"/>
                        <a:pt x="837560" y="188835"/>
                        <a:pt x="837560" y="421774"/>
                      </a:cubicBezTo>
                      <a:cubicBezTo>
                        <a:pt x="837561" y="567360"/>
                        <a:pt x="763797" y="695719"/>
                        <a:pt x="651605" y="771514"/>
                      </a:cubicBezTo>
                      <a:lnTo>
                        <a:pt x="627851" y="784408"/>
                      </a:lnTo>
                      <a:lnTo>
                        <a:pt x="671359" y="831845"/>
                      </a:lnTo>
                      <a:cubicBezTo>
                        <a:pt x="727472" y="900922"/>
                        <a:pt x="775654" y="977230"/>
                        <a:pt x="814354" y="1059592"/>
                      </a:cubicBezTo>
                      <a:cubicBezTo>
                        <a:pt x="891754" y="1224315"/>
                        <a:pt x="926304" y="1402781"/>
                        <a:pt x="918675" y="1579425"/>
                      </a:cubicBezTo>
                      <a:cubicBezTo>
                        <a:pt x="917245" y="1612546"/>
                        <a:pt x="914332" y="1645603"/>
                        <a:pt x="909940" y="1678493"/>
                      </a:cubicBezTo>
                      <a:lnTo>
                        <a:pt x="903255" y="1715735"/>
                      </a:lnTo>
                      <a:lnTo>
                        <a:pt x="1020605" y="1746759"/>
                      </a:lnTo>
                      <a:lnTo>
                        <a:pt x="810067" y="2038164"/>
                      </a:lnTo>
                      <a:lnTo>
                        <a:pt x="771049" y="1680785"/>
                      </a:lnTo>
                      <a:lnTo>
                        <a:pt x="862762" y="1705031"/>
                      </a:lnTo>
                      <a:lnTo>
                        <a:pt x="867208" y="1647409"/>
                      </a:lnTo>
                      <a:cubicBezTo>
                        <a:pt x="867208" y="1116746"/>
                        <a:pt x="510757" y="667719"/>
                        <a:pt x="19828" y="517990"/>
                      </a:cubicBezTo>
                      <a:cubicBezTo>
                        <a:pt x="-36432" y="335674"/>
                        <a:pt x="42498" y="226933"/>
                        <a:pt x="66045" y="185956"/>
                      </a:cubicBezTo>
                      <a:close/>
                    </a:path>
                  </a:pathLst>
                </a:custGeom>
                <a:solidFill>
                  <a:srgbClr val="6486A0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rgbClr val="007D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59" name="Freeform 210">
                  <a:extLst>
                    <a:ext uri="{FF2B5EF4-FFF2-40B4-BE49-F238E27FC236}">
                      <a16:creationId xmlns:a16="http://schemas.microsoft.com/office/drawing/2014/main" id="{DB4DA378-DC01-4D94-9620-920D880FA1EC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164230" y="729203"/>
                  <a:ext cx="1020605" cy="2038164"/>
                </a:xfrm>
                <a:custGeom>
                  <a:avLst/>
                  <a:gdLst>
                    <a:gd name="connsiteX0" fmla="*/ 83964 w 1038524"/>
                    <a:gd name="connsiteY0" fmla="*/ 185956 h 2038164"/>
                    <a:gd name="connsiteX1" fmla="*/ 433706 w 1038524"/>
                    <a:gd name="connsiteY1" fmla="*/ 0 h 2038164"/>
                    <a:gd name="connsiteX2" fmla="*/ 855479 w 1038524"/>
                    <a:gd name="connsiteY2" fmla="*/ 421774 h 2038164"/>
                    <a:gd name="connsiteX3" fmla="*/ 669524 w 1038524"/>
                    <a:gd name="connsiteY3" fmla="*/ 771514 h 2038164"/>
                    <a:gd name="connsiteX4" fmla="*/ 645770 w 1038524"/>
                    <a:gd name="connsiteY4" fmla="*/ 784408 h 2038164"/>
                    <a:gd name="connsiteX5" fmla="*/ 689278 w 1038524"/>
                    <a:gd name="connsiteY5" fmla="*/ 831845 h 2038164"/>
                    <a:gd name="connsiteX6" fmla="*/ 832273 w 1038524"/>
                    <a:gd name="connsiteY6" fmla="*/ 1059592 h 2038164"/>
                    <a:gd name="connsiteX7" fmla="*/ 936594 w 1038524"/>
                    <a:gd name="connsiteY7" fmla="*/ 1579425 h 2038164"/>
                    <a:gd name="connsiteX8" fmla="*/ 927859 w 1038524"/>
                    <a:gd name="connsiteY8" fmla="*/ 1678493 h 2038164"/>
                    <a:gd name="connsiteX9" fmla="*/ 921174 w 1038524"/>
                    <a:gd name="connsiteY9" fmla="*/ 1715735 h 2038164"/>
                    <a:gd name="connsiteX10" fmla="*/ 1038524 w 1038524"/>
                    <a:gd name="connsiteY10" fmla="*/ 1746759 h 2038164"/>
                    <a:gd name="connsiteX11" fmla="*/ 827986 w 1038524"/>
                    <a:gd name="connsiteY11" fmla="*/ 2038164 h 2038164"/>
                    <a:gd name="connsiteX12" fmla="*/ 788968 w 1038524"/>
                    <a:gd name="connsiteY12" fmla="*/ 1680785 h 2038164"/>
                    <a:gd name="connsiteX13" fmla="*/ 880681 w 1038524"/>
                    <a:gd name="connsiteY13" fmla="*/ 1705031 h 2038164"/>
                    <a:gd name="connsiteX14" fmla="*/ 885127 w 1038524"/>
                    <a:gd name="connsiteY14" fmla="*/ 1647409 h 2038164"/>
                    <a:gd name="connsiteX15" fmla="*/ 37747 w 1038524"/>
                    <a:gd name="connsiteY15" fmla="*/ 517990 h 2038164"/>
                    <a:gd name="connsiteX16" fmla="*/ 0 w 1038524"/>
                    <a:gd name="connsiteY16" fmla="*/ 508473 h 2038164"/>
                    <a:gd name="connsiteX17" fmla="*/ 11999 w 1038524"/>
                    <a:gd name="connsiteY17" fmla="*/ 437157 h 2038164"/>
                    <a:gd name="connsiteX18" fmla="*/ 13519 w 1038524"/>
                    <a:gd name="connsiteY18" fmla="*/ 437510 h 2038164"/>
                    <a:gd name="connsiteX19" fmla="*/ 11932 w 1038524"/>
                    <a:gd name="connsiteY19" fmla="*/ 421774 h 2038164"/>
                    <a:gd name="connsiteX20" fmla="*/ 83964 w 1038524"/>
                    <a:gd name="connsiteY20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1587 w 1026592"/>
                    <a:gd name="connsiteY17" fmla="*/ 437510 h 2038164"/>
                    <a:gd name="connsiteX18" fmla="*/ 0 w 1026592"/>
                    <a:gd name="connsiteY18" fmla="*/ 421774 h 2038164"/>
                    <a:gd name="connsiteX19" fmla="*/ 72032 w 1026592"/>
                    <a:gd name="connsiteY19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67 w 1026592"/>
                    <a:gd name="connsiteY16" fmla="*/ 437157 h 2038164"/>
                    <a:gd name="connsiteX17" fmla="*/ 0 w 1026592"/>
                    <a:gd name="connsiteY17" fmla="*/ 421774 h 2038164"/>
                    <a:gd name="connsiteX18" fmla="*/ 72032 w 1026592"/>
                    <a:gd name="connsiteY18" fmla="*/ 185956 h 2038164"/>
                    <a:gd name="connsiteX0" fmla="*/ 72032 w 1026592"/>
                    <a:gd name="connsiteY0" fmla="*/ 185956 h 2038164"/>
                    <a:gd name="connsiteX1" fmla="*/ 421774 w 1026592"/>
                    <a:gd name="connsiteY1" fmla="*/ 0 h 2038164"/>
                    <a:gd name="connsiteX2" fmla="*/ 843547 w 1026592"/>
                    <a:gd name="connsiteY2" fmla="*/ 421774 h 2038164"/>
                    <a:gd name="connsiteX3" fmla="*/ 657592 w 1026592"/>
                    <a:gd name="connsiteY3" fmla="*/ 771514 h 2038164"/>
                    <a:gd name="connsiteX4" fmla="*/ 633838 w 1026592"/>
                    <a:gd name="connsiteY4" fmla="*/ 784408 h 2038164"/>
                    <a:gd name="connsiteX5" fmla="*/ 677346 w 1026592"/>
                    <a:gd name="connsiteY5" fmla="*/ 831845 h 2038164"/>
                    <a:gd name="connsiteX6" fmla="*/ 820341 w 1026592"/>
                    <a:gd name="connsiteY6" fmla="*/ 1059592 h 2038164"/>
                    <a:gd name="connsiteX7" fmla="*/ 924662 w 1026592"/>
                    <a:gd name="connsiteY7" fmla="*/ 1579425 h 2038164"/>
                    <a:gd name="connsiteX8" fmla="*/ 915927 w 1026592"/>
                    <a:gd name="connsiteY8" fmla="*/ 1678493 h 2038164"/>
                    <a:gd name="connsiteX9" fmla="*/ 909242 w 1026592"/>
                    <a:gd name="connsiteY9" fmla="*/ 1715735 h 2038164"/>
                    <a:gd name="connsiteX10" fmla="*/ 1026592 w 1026592"/>
                    <a:gd name="connsiteY10" fmla="*/ 1746759 h 2038164"/>
                    <a:gd name="connsiteX11" fmla="*/ 816054 w 1026592"/>
                    <a:gd name="connsiteY11" fmla="*/ 2038164 h 2038164"/>
                    <a:gd name="connsiteX12" fmla="*/ 777036 w 1026592"/>
                    <a:gd name="connsiteY12" fmla="*/ 1680785 h 2038164"/>
                    <a:gd name="connsiteX13" fmla="*/ 868749 w 1026592"/>
                    <a:gd name="connsiteY13" fmla="*/ 1705031 h 2038164"/>
                    <a:gd name="connsiteX14" fmla="*/ 873195 w 1026592"/>
                    <a:gd name="connsiteY14" fmla="*/ 1647409 h 2038164"/>
                    <a:gd name="connsiteX15" fmla="*/ 25815 w 1026592"/>
                    <a:gd name="connsiteY15" fmla="*/ 517990 h 2038164"/>
                    <a:gd name="connsiteX16" fmla="*/ 0 w 1026592"/>
                    <a:gd name="connsiteY16" fmla="*/ 421774 h 2038164"/>
                    <a:gd name="connsiteX17" fmla="*/ 72032 w 1026592"/>
                    <a:gd name="connsiteY17" fmla="*/ 185956 h 2038164"/>
                    <a:gd name="connsiteX0" fmla="*/ 46217 w 1000777"/>
                    <a:gd name="connsiteY0" fmla="*/ 185956 h 2038164"/>
                    <a:gd name="connsiteX1" fmla="*/ 395959 w 1000777"/>
                    <a:gd name="connsiteY1" fmla="*/ 0 h 2038164"/>
                    <a:gd name="connsiteX2" fmla="*/ 817732 w 1000777"/>
                    <a:gd name="connsiteY2" fmla="*/ 421774 h 2038164"/>
                    <a:gd name="connsiteX3" fmla="*/ 631777 w 1000777"/>
                    <a:gd name="connsiteY3" fmla="*/ 771514 h 2038164"/>
                    <a:gd name="connsiteX4" fmla="*/ 608023 w 1000777"/>
                    <a:gd name="connsiteY4" fmla="*/ 784408 h 2038164"/>
                    <a:gd name="connsiteX5" fmla="*/ 651531 w 1000777"/>
                    <a:gd name="connsiteY5" fmla="*/ 831845 h 2038164"/>
                    <a:gd name="connsiteX6" fmla="*/ 794526 w 1000777"/>
                    <a:gd name="connsiteY6" fmla="*/ 1059592 h 2038164"/>
                    <a:gd name="connsiteX7" fmla="*/ 898847 w 1000777"/>
                    <a:gd name="connsiteY7" fmla="*/ 1579425 h 2038164"/>
                    <a:gd name="connsiteX8" fmla="*/ 890112 w 1000777"/>
                    <a:gd name="connsiteY8" fmla="*/ 1678493 h 2038164"/>
                    <a:gd name="connsiteX9" fmla="*/ 883427 w 1000777"/>
                    <a:gd name="connsiteY9" fmla="*/ 1715735 h 2038164"/>
                    <a:gd name="connsiteX10" fmla="*/ 1000777 w 1000777"/>
                    <a:gd name="connsiteY10" fmla="*/ 1746759 h 2038164"/>
                    <a:gd name="connsiteX11" fmla="*/ 790239 w 1000777"/>
                    <a:gd name="connsiteY11" fmla="*/ 2038164 h 2038164"/>
                    <a:gd name="connsiteX12" fmla="*/ 751221 w 1000777"/>
                    <a:gd name="connsiteY12" fmla="*/ 1680785 h 2038164"/>
                    <a:gd name="connsiteX13" fmla="*/ 842934 w 1000777"/>
                    <a:gd name="connsiteY13" fmla="*/ 1705031 h 2038164"/>
                    <a:gd name="connsiteX14" fmla="*/ 847380 w 1000777"/>
                    <a:gd name="connsiteY14" fmla="*/ 1647409 h 2038164"/>
                    <a:gd name="connsiteX15" fmla="*/ 0 w 1000777"/>
                    <a:gd name="connsiteY15" fmla="*/ 517990 h 2038164"/>
                    <a:gd name="connsiteX16" fmla="*/ 46217 w 1000777"/>
                    <a:gd name="connsiteY16" fmla="*/ 185956 h 2038164"/>
                    <a:gd name="connsiteX0" fmla="*/ 84044 w 1038604"/>
                    <a:gd name="connsiteY0" fmla="*/ 185956 h 2038164"/>
                    <a:gd name="connsiteX1" fmla="*/ 433786 w 1038604"/>
                    <a:gd name="connsiteY1" fmla="*/ 0 h 2038164"/>
                    <a:gd name="connsiteX2" fmla="*/ 855559 w 1038604"/>
                    <a:gd name="connsiteY2" fmla="*/ 421774 h 2038164"/>
                    <a:gd name="connsiteX3" fmla="*/ 669604 w 1038604"/>
                    <a:gd name="connsiteY3" fmla="*/ 771514 h 2038164"/>
                    <a:gd name="connsiteX4" fmla="*/ 645850 w 1038604"/>
                    <a:gd name="connsiteY4" fmla="*/ 784408 h 2038164"/>
                    <a:gd name="connsiteX5" fmla="*/ 689358 w 1038604"/>
                    <a:gd name="connsiteY5" fmla="*/ 831845 h 2038164"/>
                    <a:gd name="connsiteX6" fmla="*/ 832353 w 1038604"/>
                    <a:gd name="connsiteY6" fmla="*/ 1059592 h 2038164"/>
                    <a:gd name="connsiteX7" fmla="*/ 936674 w 1038604"/>
                    <a:gd name="connsiteY7" fmla="*/ 1579425 h 2038164"/>
                    <a:gd name="connsiteX8" fmla="*/ 927939 w 1038604"/>
                    <a:gd name="connsiteY8" fmla="*/ 1678493 h 2038164"/>
                    <a:gd name="connsiteX9" fmla="*/ 921254 w 1038604"/>
                    <a:gd name="connsiteY9" fmla="*/ 1715735 h 2038164"/>
                    <a:gd name="connsiteX10" fmla="*/ 1038604 w 1038604"/>
                    <a:gd name="connsiteY10" fmla="*/ 1746759 h 2038164"/>
                    <a:gd name="connsiteX11" fmla="*/ 828066 w 1038604"/>
                    <a:gd name="connsiteY11" fmla="*/ 2038164 h 2038164"/>
                    <a:gd name="connsiteX12" fmla="*/ 789048 w 1038604"/>
                    <a:gd name="connsiteY12" fmla="*/ 1680785 h 2038164"/>
                    <a:gd name="connsiteX13" fmla="*/ 880761 w 1038604"/>
                    <a:gd name="connsiteY13" fmla="*/ 1705031 h 2038164"/>
                    <a:gd name="connsiteX14" fmla="*/ 885207 w 1038604"/>
                    <a:gd name="connsiteY14" fmla="*/ 1647409 h 2038164"/>
                    <a:gd name="connsiteX15" fmla="*/ 37827 w 1038604"/>
                    <a:gd name="connsiteY15" fmla="*/ 517990 h 2038164"/>
                    <a:gd name="connsiteX16" fmla="*/ 84044 w 1038604"/>
                    <a:gd name="connsiteY16" fmla="*/ 185956 h 2038164"/>
                    <a:gd name="connsiteX0" fmla="*/ 85404 w 1039964"/>
                    <a:gd name="connsiteY0" fmla="*/ 185956 h 2038164"/>
                    <a:gd name="connsiteX1" fmla="*/ 435146 w 1039964"/>
                    <a:gd name="connsiteY1" fmla="*/ 0 h 2038164"/>
                    <a:gd name="connsiteX2" fmla="*/ 856919 w 1039964"/>
                    <a:gd name="connsiteY2" fmla="*/ 421774 h 2038164"/>
                    <a:gd name="connsiteX3" fmla="*/ 670964 w 1039964"/>
                    <a:gd name="connsiteY3" fmla="*/ 771514 h 2038164"/>
                    <a:gd name="connsiteX4" fmla="*/ 647210 w 1039964"/>
                    <a:gd name="connsiteY4" fmla="*/ 784408 h 2038164"/>
                    <a:gd name="connsiteX5" fmla="*/ 690718 w 1039964"/>
                    <a:gd name="connsiteY5" fmla="*/ 831845 h 2038164"/>
                    <a:gd name="connsiteX6" fmla="*/ 833713 w 1039964"/>
                    <a:gd name="connsiteY6" fmla="*/ 1059592 h 2038164"/>
                    <a:gd name="connsiteX7" fmla="*/ 938034 w 1039964"/>
                    <a:gd name="connsiteY7" fmla="*/ 1579425 h 2038164"/>
                    <a:gd name="connsiteX8" fmla="*/ 929299 w 1039964"/>
                    <a:gd name="connsiteY8" fmla="*/ 1678493 h 2038164"/>
                    <a:gd name="connsiteX9" fmla="*/ 922614 w 1039964"/>
                    <a:gd name="connsiteY9" fmla="*/ 1715735 h 2038164"/>
                    <a:gd name="connsiteX10" fmla="*/ 1039964 w 1039964"/>
                    <a:gd name="connsiteY10" fmla="*/ 1746759 h 2038164"/>
                    <a:gd name="connsiteX11" fmla="*/ 829426 w 1039964"/>
                    <a:gd name="connsiteY11" fmla="*/ 2038164 h 2038164"/>
                    <a:gd name="connsiteX12" fmla="*/ 790408 w 1039964"/>
                    <a:gd name="connsiteY12" fmla="*/ 1680785 h 2038164"/>
                    <a:gd name="connsiteX13" fmla="*/ 882121 w 1039964"/>
                    <a:gd name="connsiteY13" fmla="*/ 1705031 h 2038164"/>
                    <a:gd name="connsiteX14" fmla="*/ 886567 w 1039964"/>
                    <a:gd name="connsiteY14" fmla="*/ 1647409 h 2038164"/>
                    <a:gd name="connsiteX15" fmla="*/ 39187 w 1039964"/>
                    <a:gd name="connsiteY15" fmla="*/ 517990 h 2038164"/>
                    <a:gd name="connsiteX16" fmla="*/ 85404 w 1039964"/>
                    <a:gd name="connsiteY16" fmla="*/ 185956 h 2038164"/>
                    <a:gd name="connsiteX0" fmla="*/ 71823 w 1026383"/>
                    <a:gd name="connsiteY0" fmla="*/ 185956 h 2038164"/>
                    <a:gd name="connsiteX1" fmla="*/ 421565 w 1026383"/>
                    <a:gd name="connsiteY1" fmla="*/ 0 h 2038164"/>
                    <a:gd name="connsiteX2" fmla="*/ 843338 w 1026383"/>
                    <a:gd name="connsiteY2" fmla="*/ 421774 h 2038164"/>
                    <a:gd name="connsiteX3" fmla="*/ 657383 w 1026383"/>
                    <a:gd name="connsiteY3" fmla="*/ 771514 h 2038164"/>
                    <a:gd name="connsiteX4" fmla="*/ 633629 w 1026383"/>
                    <a:gd name="connsiteY4" fmla="*/ 784408 h 2038164"/>
                    <a:gd name="connsiteX5" fmla="*/ 677137 w 1026383"/>
                    <a:gd name="connsiteY5" fmla="*/ 831845 h 2038164"/>
                    <a:gd name="connsiteX6" fmla="*/ 820132 w 1026383"/>
                    <a:gd name="connsiteY6" fmla="*/ 1059592 h 2038164"/>
                    <a:gd name="connsiteX7" fmla="*/ 924453 w 1026383"/>
                    <a:gd name="connsiteY7" fmla="*/ 1579425 h 2038164"/>
                    <a:gd name="connsiteX8" fmla="*/ 915718 w 1026383"/>
                    <a:gd name="connsiteY8" fmla="*/ 1678493 h 2038164"/>
                    <a:gd name="connsiteX9" fmla="*/ 909033 w 1026383"/>
                    <a:gd name="connsiteY9" fmla="*/ 1715735 h 2038164"/>
                    <a:gd name="connsiteX10" fmla="*/ 1026383 w 1026383"/>
                    <a:gd name="connsiteY10" fmla="*/ 1746759 h 2038164"/>
                    <a:gd name="connsiteX11" fmla="*/ 815845 w 1026383"/>
                    <a:gd name="connsiteY11" fmla="*/ 2038164 h 2038164"/>
                    <a:gd name="connsiteX12" fmla="*/ 776827 w 1026383"/>
                    <a:gd name="connsiteY12" fmla="*/ 1680785 h 2038164"/>
                    <a:gd name="connsiteX13" fmla="*/ 868540 w 1026383"/>
                    <a:gd name="connsiteY13" fmla="*/ 1705031 h 2038164"/>
                    <a:gd name="connsiteX14" fmla="*/ 872986 w 1026383"/>
                    <a:gd name="connsiteY14" fmla="*/ 1647409 h 2038164"/>
                    <a:gd name="connsiteX15" fmla="*/ 25606 w 1026383"/>
                    <a:gd name="connsiteY15" fmla="*/ 517990 h 2038164"/>
                    <a:gd name="connsiteX16" fmla="*/ 71823 w 1026383"/>
                    <a:gd name="connsiteY16" fmla="*/ 185956 h 2038164"/>
                    <a:gd name="connsiteX0" fmla="*/ 66045 w 1020605"/>
                    <a:gd name="connsiteY0" fmla="*/ 185956 h 2038164"/>
                    <a:gd name="connsiteX1" fmla="*/ 415787 w 1020605"/>
                    <a:gd name="connsiteY1" fmla="*/ 0 h 2038164"/>
                    <a:gd name="connsiteX2" fmla="*/ 837560 w 1020605"/>
                    <a:gd name="connsiteY2" fmla="*/ 421774 h 2038164"/>
                    <a:gd name="connsiteX3" fmla="*/ 651605 w 1020605"/>
                    <a:gd name="connsiteY3" fmla="*/ 771514 h 2038164"/>
                    <a:gd name="connsiteX4" fmla="*/ 627851 w 1020605"/>
                    <a:gd name="connsiteY4" fmla="*/ 784408 h 2038164"/>
                    <a:gd name="connsiteX5" fmla="*/ 671359 w 1020605"/>
                    <a:gd name="connsiteY5" fmla="*/ 831845 h 2038164"/>
                    <a:gd name="connsiteX6" fmla="*/ 814354 w 1020605"/>
                    <a:gd name="connsiteY6" fmla="*/ 1059592 h 2038164"/>
                    <a:gd name="connsiteX7" fmla="*/ 918675 w 1020605"/>
                    <a:gd name="connsiteY7" fmla="*/ 1579425 h 2038164"/>
                    <a:gd name="connsiteX8" fmla="*/ 909940 w 1020605"/>
                    <a:gd name="connsiteY8" fmla="*/ 1678493 h 2038164"/>
                    <a:gd name="connsiteX9" fmla="*/ 903255 w 1020605"/>
                    <a:gd name="connsiteY9" fmla="*/ 1715735 h 2038164"/>
                    <a:gd name="connsiteX10" fmla="*/ 1020605 w 1020605"/>
                    <a:gd name="connsiteY10" fmla="*/ 1746759 h 2038164"/>
                    <a:gd name="connsiteX11" fmla="*/ 810067 w 1020605"/>
                    <a:gd name="connsiteY11" fmla="*/ 2038164 h 2038164"/>
                    <a:gd name="connsiteX12" fmla="*/ 771049 w 1020605"/>
                    <a:gd name="connsiteY12" fmla="*/ 1680785 h 2038164"/>
                    <a:gd name="connsiteX13" fmla="*/ 862762 w 1020605"/>
                    <a:gd name="connsiteY13" fmla="*/ 1705031 h 2038164"/>
                    <a:gd name="connsiteX14" fmla="*/ 867208 w 1020605"/>
                    <a:gd name="connsiteY14" fmla="*/ 1647409 h 2038164"/>
                    <a:gd name="connsiteX15" fmla="*/ 19828 w 1020605"/>
                    <a:gd name="connsiteY15" fmla="*/ 517990 h 2038164"/>
                    <a:gd name="connsiteX16" fmla="*/ 66045 w 1020605"/>
                    <a:gd name="connsiteY16" fmla="*/ 185956 h 20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20605" h="2038164">
                      <a:moveTo>
                        <a:pt x="66045" y="185956"/>
                      </a:moveTo>
                      <a:cubicBezTo>
                        <a:pt x="141841" y="73764"/>
                        <a:pt x="270200" y="0"/>
                        <a:pt x="415787" y="0"/>
                      </a:cubicBezTo>
                      <a:cubicBezTo>
                        <a:pt x="648726" y="0"/>
                        <a:pt x="837560" y="188835"/>
                        <a:pt x="837560" y="421774"/>
                      </a:cubicBezTo>
                      <a:cubicBezTo>
                        <a:pt x="837561" y="567360"/>
                        <a:pt x="763797" y="695719"/>
                        <a:pt x="651605" y="771514"/>
                      </a:cubicBezTo>
                      <a:lnTo>
                        <a:pt x="627851" y="784408"/>
                      </a:lnTo>
                      <a:lnTo>
                        <a:pt x="671359" y="831845"/>
                      </a:lnTo>
                      <a:cubicBezTo>
                        <a:pt x="727472" y="900922"/>
                        <a:pt x="775654" y="977230"/>
                        <a:pt x="814354" y="1059592"/>
                      </a:cubicBezTo>
                      <a:cubicBezTo>
                        <a:pt x="891754" y="1224315"/>
                        <a:pt x="926304" y="1402781"/>
                        <a:pt x="918675" y="1579425"/>
                      </a:cubicBezTo>
                      <a:cubicBezTo>
                        <a:pt x="917245" y="1612546"/>
                        <a:pt x="914332" y="1645603"/>
                        <a:pt x="909940" y="1678493"/>
                      </a:cubicBezTo>
                      <a:lnTo>
                        <a:pt x="903255" y="1715735"/>
                      </a:lnTo>
                      <a:lnTo>
                        <a:pt x="1020605" y="1746759"/>
                      </a:lnTo>
                      <a:lnTo>
                        <a:pt x="810067" y="2038164"/>
                      </a:lnTo>
                      <a:lnTo>
                        <a:pt x="771049" y="1680785"/>
                      </a:lnTo>
                      <a:lnTo>
                        <a:pt x="862762" y="1705031"/>
                      </a:lnTo>
                      <a:lnTo>
                        <a:pt x="867208" y="1647409"/>
                      </a:lnTo>
                      <a:cubicBezTo>
                        <a:pt x="867208" y="1116746"/>
                        <a:pt x="510757" y="667719"/>
                        <a:pt x="19828" y="517990"/>
                      </a:cubicBezTo>
                      <a:cubicBezTo>
                        <a:pt x="-36432" y="335674"/>
                        <a:pt x="42498" y="226933"/>
                        <a:pt x="66045" y="185956"/>
                      </a:cubicBezTo>
                      <a:close/>
                    </a:path>
                  </a:pathLst>
                </a:custGeom>
                <a:solidFill>
                  <a:srgbClr val="005E92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rgbClr val="007D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E30D03B-CC9A-4560-A817-704FFC8E08BF}"/>
                    </a:ext>
                  </a:extLst>
                </p:cNvPr>
                <p:cNvSpPr txBox="1"/>
                <p:nvPr/>
              </p:nvSpPr>
              <p:spPr>
                <a:xfrm>
                  <a:off x="5257901" y="4149869"/>
                  <a:ext cx="926933" cy="44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Military</a:t>
                  </a:r>
                </a:p>
                <a:p>
                  <a:pPr algn="ctr"/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Surveillance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644F5872-81BE-49E2-BA40-D2428A898B35}"/>
                    </a:ext>
                  </a:extLst>
                </p:cNvPr>
                <p:cNvSpPr txBox="1"/>
                <p:nvPr/>
              </p:nvSpPr>
              <p:spPr>
                <a:xfrm>
                  <a:off x="5209703" y="851175"/>
                  <a:ext cx="939118" cy="44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Speech recognition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2D3AEF8-CA30-43BC-B7FB-50BE3873C8A6}"/>
                    </a:ext>
                  </a:extLst>
                </p:cNvPr>
                <p:cNvSpPr txBox="1"/>
                <p:nvPr/>
              </p:nvSpPr>
              <p:spPr>
                <a:xfrm>
                  <a:off x="2360522" y="2499705"/>
                  <a:ext cx="793362" cy="44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Fraud</a:t>
                  </a:r>
                </a:p>
                <a:p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Detection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D7257118-33CB-43B5-8270-B842E7CF0663}"/>
                    </a:ext>
                  </a:extLst>
                </p:cNvPr>
                <p:cNvSpPr txBox="1"/>
                <p:nvPr/>
              </p:nvSpPr>
              <p:spPr>
                <a:xfrm>
                  <a:off x="6169194" y="2443223"/>
                  <a:ext cx="973575" cy="44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Image </a:t>
                  </a:r>
                </a:p>
                <a:p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classification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C8EBD06-654E-4791-9F69-469CD3A1FE43}"/>
                    </a:ext>
                  </a:extLst>
                </p:cNvPr>
                <p:cNvSpPr txBox="1"/>
                <p:nvPr/>
              </p:nvSpPr>
              <p:spPr>
                <a:xfrm>
                  <a:off x="3221847" y="4185099"/>
                  <a:ext cx="1128239" cy="44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Autonomous Vehicles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2C638A6-19FC-4B14-9739-EDCCCC74C284}"/>
                    </a:ext>
                  </a:extLst>
                </p:cNvPr>
                <p:cNvSpPr txBox="1"/>
                <p:nvPr/>
              </p:nvSpPr>
              <p:spPr>
                <a:xfrm>
                  <a:off x="3255435" y="830365"/>
                  <a:ext cx="1134918" cy="44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rPr>
                    <a:t>Patient Identification</a:t>
                  </a:r>
                </a:p>
              </p:txBody>
            </p:sp>
          </p:grpSp>
        </p:grpSp>
      </p:grpSp>
      <p:sp>
        <p:nvSpPr>
          <p:cNvPr id="166" name="Slide Number Placeholder 165">
            <a:extLst>
              <a:ext uri="{FF2B5EF4-FFF2-40B4-BE49-F238E27FC236}">
                <a16:creationId xmlns:a16="http://schemas.microsoft.com/office/drawing/2014/main" id="{E2FAE58D-BF72-453F-8E6C-170F54D91D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258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5D32-E1EF-42C5-85CF-3437A1F6AB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7503" y="1016459"/>
            <a:ext cx="7891272" cy="36428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Part 1: </a:t>
            </a:r>
          </a:p>
          <a:p>
            <a:pPr marL="0" indent="0" algn="ctr">
              <a:buNone/>
            </a:pPr>
            <a:r>
              <a:rPr lang="en-US" sz="6600" dirty="0"/>
              <a:t>Deep Neural Networks</a:t>
            </a:r>
          </a:p>
          <a:p>
            <a:pPr marL="0" indent="0" algn="ctr">
              <a:buNone/>
            </a:pPr>
            <a:r>
              <a:rPr lang="en-US" sz="6600" dirty="0"/>
              <a:t>(DNN)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306F-D38D-4EC8-84F5-C89BB601CE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4008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2EBD-29D9-401A-B4F7-AF105079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1F5C7-0C28-4AFE-974A-7352548F6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 application of DNN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988ABC8-257A-42E3-AB5F-0FB610C0EE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40470" y="3666058"/>
            <a:ext cx="4339919" cy="561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dirty="0"/>
              <a:t>The tipping point: level 3 Partial Autonomy</a:t>
            </a:r>
          </a:p>
          <a:p>
            <a:pPr marL="0" indent="0" algn="ctr">
              <a:buNone/>
            </a:pPr>
            <a:r>
              <a:rPr lang="en-US" sz="700" dirty="0"/>
              <a:t>Image source: </a:t>
            </a:r>
            <a:r>
              <a:rPr lang="en-US" sz="700" dirty="0">
                <a:hlinkClick r:id="rId2"/>
              </a:rPr>
              <a:t>https://iq.intel.com/autonomous-cars-road-ahead/</a:t>
            </a:r>
            <a:r>
              <a:rPr lang="en-US" sz="700" dirty="0"/>
              <a:t> </a:t>
            </a:r>
          </a:p>
        </p:txBody>
      </p:sp>
      <p:pic>
        <p:nvPicPr>
          <p:cNvPr id="6" name="Shape 60">
            <a:extLst>
              <a:ext uri="{FF2B5EF4-FFF2-40B4-BE49-F238E27FC236}">
                <a16:creationId xmlns:a16="http://schemas.microsoft.com/office/drawing/2014/main" id="{7595386F-6807-4C1F-8AF1-68AF23AE85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6" y="1239967"/>
            <a:ext cx="468209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52AF554-79F2-48E0-945B-5ED305F4B30D}"/>
              </a:ext>
            </a:extLst>
          </p:cNvPr>
          <p:cNvSpPr txBox="1">
            <a:spLocks/>
          </p:cNvSpPr>
          <p:nvPr/>
        </p:nvSpPr>
        <p:spPr>
          <a:xfrm>
            <a:off x="5033395" y="3759255"/>
            <a:ext cx="3976382" cy="52480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25000" lnSpcReduction="20000"/>
          </a:bodyPr>
          <a:lstStyle>
            <a:lvl1pPr marL="18288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/>
              <a:t>Expected Timeline for Full Autonomy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Source: </a:t>
            </a:r>
            <a:r>
              <a:rPr lang="en-US" sz="2800" dirty="0">
                <a:hlinkClick r:id="rId4"/>
              </a:rPr>
              <a:t>https://thelastdriverlicenseholder.com/2016/12/29/expected-timeline-for-full-autonomy/</a:t>
            </a:r>
            <a:r>
              <a:rPr lang="en-US" sz="2800" dirty="0"/>
              <a:t> </a:t>
            </a:r>
          </a:p>
        </p:txBody>
      </p:sp>
      <p:pic>
        <p:nvPicPr>
          <p:cNvPr id="8" name="Picture 2" descr="autonomy_level">
            <a:extLst>
              <a:ext uri="{FF2B5EF4-FFF2-40B4-BE49-F238E27FC236}">
                <a16:creationId xmlns:a16="http://schemas.microsoft.com/office/drawing/2014/main" id="{8D574028-0682-440D-BD5D-767C0281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97" y="1089304"/>
            <a:ext cx="3595055" cy="26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DF011-F3BB-4EF8-9066-AA0D6F8BB2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092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3BF0-EB8B-4224-B797-2A45A824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Navigant Research Leaderboard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607A2-346B-4F10-BF25-4F8ADA42C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Automated Driving Vehicles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7AEE-501E-4882-BAE1-94DFD549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96" y="1003575"/>
            <a:ext cx="4271031" cy="3407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50060C-0B99-47AC-BA7B-4CCBE03617D7}"/>
              </a:ext>
            </a:extLst>
          </p:cNvPr>
          <p:cNvSpPr/>
          <p:nvPr/>
        </p:nvSpPr>
        <p:spPr>
          <a:xfrm>
            <a:off x="893773" y="4534318"/>
            <a:ext cx="7734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https://www.navigantresearch.com/research/navigant-research-leaderboard-automated-driving-vehicles</a:t>
            </a:r>
            <a:r>
              <a:rPr lang="en-US" sz="800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9A50C-D058-47BE-B4DE-79B1870060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356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7928-B498-4CB9-B7CF-EE9A0C92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Learning for Self-Driving Cars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FF842-B891-438C-A11F-7B08F8718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123AD-522A-4688-A389-28821DB244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arXiv:1604.07316v1, Apr 2016, from NVIDIA</a:t>
            </a:r>
          </a:p>
          <a:p>
            <a:r>
              <a:rPr lang="en-US" dirty="0"/>
              <a:t>Basic idea: </a:t>
            </a:r>
            <a:r>
              <a:rPr lang="en-US" b="1" dirty="0"/>
              <a:t>behavioral cloning</a:t>
            </a:r>
            <a:r>
              <a:rPr lang="en-US" dirty="0"/>
              <a:t>, train the car to drive like you do</a:t>
            </a:r>
          </a:p>
          <a:p>
            <a:pPr lvl="1"/>
            <a:r>
              <a:rPr lang="en-US" dirty="0"/>
              <a:t>Uses CNN to map images from cameras to steering commands</a:t>
            </a:r>
          </a:p>
          <a:p>
            <a:pPr lvl="1"/>
            <a:r>
              <a:rPr lang="en-US" dirty="0"/>
              <a:t>Never explicitly train the CNN to detect/follow lanes, path planning,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7592-2A22-4BD2-8F33-2F842C4E76C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D7AA5-394E-4BFB-81AF-66DC3C86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67" y="2499919"/>
            <a:ext cx="2280565" cy="15300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0A2A59-5DD7-4B91-B4BD-5D0FC9B34FF7}"/>
              </a:ext>
            </a:extLst>
          </p:cNvPr>
          <p:cNvSpPr/>
          <p:nvPr/>
        </p:nvSpPr>
        <p:spPr>
          <a:xfrm>
            <a:off x="235473" y="4199108"/>
            <a:ext cx="86988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High-level view of the data collection system                            Training the CNN                                                                                  Self-driving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D3925-C804-4DA2-A77C-1575CEA5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757" y="2550254"/>
            <a:ext cx="3191261" cy="148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DA514-A6F9-4A9C-B816-93B350BB3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2" y="3028943"/>
            <a:ext cx="2782042" cy="6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26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E855-5661-4970-B131-10951065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 and the core source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5E755-08FE-4D3C-85C9-8360370B28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A79F-6245-4A7E-9E43-80EB1551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28" y="649224"/>
            <a:ext cx="2797281" cy="391012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1C448DE-291F-484C-9ED5-100066A258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0392" y="4463009"/>
            <a:ext cx="4068661" cy="522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00" dirty="0"/>
              <a:t>Read it from bottom up. Input layer, normalization layer, 5 conv2D layers: feature extraction. 3 </a:t>
            </a:r>
            <a:r>
              <a:rPr lang="en-US" sz="800"/>
              <a:t>fully-connected layers, output: controller.</a:t>
            </a:r>
            <a:endParaRPr lang="en-US" sz="800" dirty="0"/>
          </a:p>
          <a:p>
            <a:pPr marL="0" indent="0" algn="ctr">
              <a:buNone/>
            </a:pPr>
            <a:r>
              <a:rPr lang="en-US" sz="800" dirty="0"/>
              <a:t>27M connections, 250K parameters, 3MB in size. Source: arXiv:1604.07316v1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31452-F76A-4F5E-AF04-28346E7B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46862"/>
            <a:ext cx="4805371" cy="2218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B7827-5797-472E-AD52-3724E3908B99}"/>
              </a:ext>
            </a:extLst>
          </p:cNvPr>
          <p:cNvSpPr/>
          <p:nvPr/>
        </p:nvSpPr>
        <p:spPr>
          <a:xfrm>
            <a:off x="4341305" y="3741053"/>
            <a:ext cx="24621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kern="0" dirty="0"/>
              <a:t>Source: </a:t>
            </a:r>
            <a:r>
              <a:rPr lang="en-US" sz="800" kern="0" dirty="0" err="1"/>
              <a:t>github</a:t>
            </a:r>
            <a:r>
              <a:rPr lang="en-US" sz="800" kern="0" dirty="0"/>
              <a:t>, the NVIDIA 2016 paper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478053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D015-2879-40FD-A3C7-38AC7766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supported by SAS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7D223-B95B-4BAA-A4AA-A8AEA6C7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66" y="956979"/>
            <a:ext cx="7133715" cy="3544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C1D58-FCAD-4689-9313-7D8BB11D48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386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0649-FD30-4524-8638-934B277C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platform for DNN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59D34-3E85-43E1-A60D-6B2ACF62A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14" y="815048"/>
            <a:ext cx="4417993" cy="35085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9336-7934-4E2D-ADE7-E36C82CAE7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582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2493B4-44DA-484A-B647-8462BF3D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sz="2400" b="1" dirty="0"/>
              <a:t>SAS</a:t>
            </a:r>
            <a:r>
              <a:rPr lang="en-US" sz="2400" b="1" baseline="30000" dirty="0"/>
              <a:t>®</a:t>
            </a:r>
            <a:r>
              <a:rPr lang="en-US" sz="2400" b="1" dirty="0"/>
              <a:t> Visual Machine learning and Machine Learning (VDMML)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D988B-7B01-44DB-8D79-EF8E869727B4}"/>
              </a:ext>
            </a:extLst>
          </p:cNvPr>
          <p:cNvSpPr txBox="1"/>
          <p:nvPr/>
        </p:nvSpPr>
        <p:spPr>
          <a:xfrm>
            <a:off x="154854" y="861091"/>
            <a:ext cx="5029200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/>
              <a:t>Visual “drag &amp; drop”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7F00E-D52E-4F6F-945A-526A7BD1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7" y="1269760"/>
            <a:ext cx="4076523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1461A-3514-48DB-AE1D-C8F15BD8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2" y="2354277"/>
            <a:ext cx="3576319" cy="20116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1ADACF-7B67-4033-B4CF-C38D30F35C22}"/>
              </a:ext>
            </a:extLst>
          </p:cNvPr>
          <p:cNvGrpSpPr/>
          <p:nvPr/>
        </p:nvGrpSpPr>
        <p:grpSpPr>
          <a:xfrm>
            <a:off x="5825425" y="3099612"/>
            <a:ext cx="2457338" cy="1493103"/>
            <a:chOff x="1922769" y="3916054"/>
            <a:chExt cx="989034" cy="9003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A1697A-D41F-4332-B2D7-89A3573EBCF5}"/>
                </a:ext>
              </a:extLst>
            </p:cNvPr>
            <p:cNvGrpSpPr/>
            <p:nvPr/>
          </p:nvGrpSpPr>
          <p:grpSpPr>
            <a:xfrm>
              <a:off x="1968382" y="3916054"/>
              <a:ext cx="943421" cy="565111"/>
              <a:chOff x="1787254" y="3414344"/>
              <a:chExt cx="1147419" cy="687306"/>
            </a:xfrm>
          </p:grpSpPr>
          <p:pic>
            <p:nvPicPr>
              <p:cNvPr id="13" name="Picture 4" descr="https://realpython.com/learn/python-first-steps/images/pythonlogo.jpg">
                <a:extLst>
                  <a:ext uri="{FF2B5EF4-FFF2-40B4-BE49-F238E27FC236}">
                    <a16:creationId xmlns:a16="http://schemas.microsoft.com/office/drawing/2014/main" id="{AC35241B-AA62-4081-89D3-59D68130E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8603" y="3740769"/>
                <a:ext cx="457497" cy="308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https://upload.wikimedia.org/wikipedia/en/8/88/Java_logo.png">
                <a:extLst>
                  <a:ext uri="{FF2B5EF4-FFF2-40B4-BE49-F238E27FC236}">
                    <a16:creationId xmlns:a16="http://schemas.microsoft.com/office/drawing/2014/main" id="{868E60A4-543C-4324-89A4-6C1487DA3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7254" y="3414344"/>
                <a:ext cx="460976" cy="460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0" descr="https://techjoomla.com/cache/com_zoo/images/REST_api_d56810391e9851fade45e40804ad40fd.png">
                <a:extLst>
                  <a:ext uri="{FF2B5EF4-FFF2-40B4-BE49-F238E27FC236}">
                    <a16:creationId xmlns:a16="http://schemas.microsoft.com/office/drawing/2014/main" id="{F078DB7E-6462-4D72-BAF0-B01303A878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56" b="31690"/>
              <a:stretch/>
            </p:blipFill>
            <p:spPr bwMode="auto">
              <a:xfrm>
                <a:off x="2145872" y="3455877"/>
                <a:ext cx="761393" cy="266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The Programming Language Lua">
                <a:extLst>
                  <a:ext uri="{FF2B5EF4-FFF2-40B4-BE49-F238E27FC236}">
                    <a16:creationId xmlns:a16="http://schemas.microsoft.com/office/drawing/2014/main" id="{AB372D6C-4449-4594-81A1-3A81ACBDA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6099" y="3694672"/>
                <a:ext cx="408574" cy="406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6D6C7C-C96A-4487-BF99-AFB03A9F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769" y="4332239"/>
              <a:ext cx="271833" cy="2106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A027D9-89B6-4EFE-B1A7-8F3B19DE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479" y="4530350"/>
              <a:ext cx="647324" cy="28603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EF7D95E-3234-43FA-A46B-547DE99B5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489" y="710859"/>
            <a:ext cx="3222238" cy="224062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6166234-234C-461F-9A72-49E11BCD10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93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5E5-3A94-4FD6-9FCB-29207183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SAS DNN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BF99-C38D-4F00-BC2D-90C07CCF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3" y="800920"/>
            <a:ext cx="7105796" cy="36545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8D5B-9753-4384-8AD0-9451EBD297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50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83F5B-2136-422C-ACA4-7CA42156C4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Part 2:</a:t>
            </a:r>
          </a:p>
          <a:p>
            <a:pPr marL="0" indent="0" algn="ctr">
              <a:buNone/>
            </a:pPr>
            <a:r>
              <a:rPr lang="en-US" sz="6600" dirty="0"/>
              <a:t>Alternatives to DNN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E9D2A-2C46-4911-9034-FE5AE4937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666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1637-743E-469A-958F-914FF491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#1: CapsNet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25127-6D88-4E49-A9A3-17F58F0E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1" u="sng" dirty="0"/>
              <a:t>Shallow</a:t>
            </a:r>
            <a:r>
              <a:rPr lang="en-US" sz="2000" dirty="0"/>
              <a:t> nets can be as good as deep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620A1-73F3-4F65-AC05-0F0BB52314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i="1" kern="0" dirty="0">
                <a:solidFill>
                  <a:schemeClr val="tx1"/>
                </a:solidFill>
              </a:rPr>
              <a:t>Dynamic Routing Between Capsules, </a:t>
            </a:r>
            <a:r>
              <a:rPr lang="en-US" kern="0" dirty="0">
                <a:solidFill>
                  <a:schemeClr val="tx1"/>
                </a:solidFill>
              </a:rPr>
              <a:t>S. </a:t>
            </a:r>
            <a:r>
              <a:rPr lang="en-US" kern="0" dirty="0" err="1">
                <a:solidFill>
                  <a:schemeClr val="tx1"/>
                </a:solidFill>
              </a:rPr>
              <a:t>Sabour</a:t>
            </a:r>
            <a:r>
              <a:rPr lang="en-US" kern="0" dirty="0">
                <a:solidFill>
                  <a:schemeClr val="tx1"/>
                </a:solidFill>
              </a:rPr>
              <a:t>, N. </a:t>
            </a:r>
            <a:r>
              <a:rPr lang="en-US" kern="0" dirty="0" err="1">
                <a:solidFill>
                  <a:schemeClr val="tx1"/>
                </a:solidFill>
              </a:rPr>
              <a:t>Frosst</a:t>
            </a:r>
            <a:r>
              <a:rPr lang="en-US" kern="0" dirty="0">
                <a:solidFill>
                  <a:schemeClr val="tx1"/>
                </a:solidFill>
              </a:rPr>
              <a:t>, G. Hinton, Google Brain, NIPS 2017, </a:t>
            </a:r>
            <a:r>
              <a:rPr lang="en-US" sz="1600" kern="0" dirty="0">
                <a:solidFill>
                  <a:schemeClr val="tx1"/>
                </a:solidFill>
                <a:hlinkClick r:id="rId2"/>
              </a:rPr>
              <a:t>https://arxiv.org/abs/1710.09829</a:t>
            </a:r>
            <a:endParaRPr lang="en-US" sz="1600" kern="0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  <a:p>
            <a:r>
              <a:rPr lang="en-US" kern="0" dirty="0">
                <a:solidFill>
                  <a:schemeClr val="tx1"/>
                </a:solidFill>
              </a:rPr>
              <a:t>Introduced years ago by Hinton, but was not working properly until now</a:t>
            </a:r>
          </a:p>
          <a:p>
            <a:endParaRPr lang="en-US" kern="0" dirty="0">
              <a:solidFill>
                <a:schemeClr val="tx1"/>
              </a:solidFill>
            </a:endParaRPr>
          </a:p>
          <a:p>
            <a:r>
              <a:rPr lang="en-US" kern="0" dirty="0">
                <a:solidFill>
                  <a:schemeClr val="tx1"/>
                </a:solidFill>
              </a:rPr>
              <a:t>Widely considered as the beginning of a </a:t>
            </a:r>
            <a:r>
              <a:rPr lang="en-US" b="1" u="sng" kern="0" dirty="0">
                <a:solidFill>
                  <a:schemeClr val="tx1"/>
                </a:solidFill>
              </a:rPr>
              <a:t>new chapter</a:t>
            </a:r>
            <a:r>
              <a:rPr lang="en-US" kern="0" dirty="0">
                <a:solidFill>
                  <a:schemeClr val="tx1"/>
                </a:solidFill>
              </a:rPr>
              <a:t> of deep learning</a:t>
            </a:r>
          </a:p>
          <a:p>
            <a:endParaRPr lang="en-US" kern="0" dirty="0">
              <a:solidFill>
                <a:schemeClr val="tx1"/>
              </a:solidFill>
            </a:endParaRPr>
          </a:p>
          <a:p>
            <a:r>
              <a:rPr lang="en-US" kern="0" dirty="0">
                <a:solidFill>
                  <a:schemeClr val="tx1"/>
                </a:solidFill>
              </a:rPr>
              <a:t>A follow-up paper - </a:t>
            </a:r>
            <a:r>
              <a:rPr lang="en-US" i="1" dirty="0"/>
              <a:t>Matrix Capsules With EM Routing</a:t>
            </a:r>
          </a:p>
          <a:p>
            <a:pPr lvl="1"/>
            <a:r>
              <a:rPr lang="en-US" sz="1600" kern="0" dirty="0">
                <a:solidFill>
                  <a:schemeClr val="tx1"/>
                </a:solidFill>
                <a:hlinkClick r:id="rId3"/>
              </a:rPr>
              <a:t>https://openreview.net/pdf?id=HJWLfGWRb</a:t>
            </a:r>
            <a:r>
              <a:rPr lang="en-US" sz="1600" kern="0" dirty="0">
                <a:solidFill>
                  <a:schemeClr val="tx1"/>
                </a:solidFill>
              </a:rPr>
              <a:t>, ICLR 2018</a:t>
            </a:r>
          </a:p>
          <a:p>
            <a:pPr lvl="1"/>
            <a:r>
              <a:rPr lang="en-US" sz="1600" kern="0" dirty="0">
                <a:solidFill>
                  <a:schemeClr val="tx1"/>
                </a:solidFill>
              </a:rPr>
              <a:t>Introduced capsule convolution layer and more sophisticated routing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A1FAC-1364-44FB-A1A8-0C631588F2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96494-6424-47B7-8B7E-86201EC38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687" y="3155032"/>
            <a:ext cx="2140049" cy="1504279"/>
          </a:xfrm>
          <a:prstGeom prst="rect">
            <a:avLst/>
          </a:prstGeom>
        </p:spPr>
      </p:pic>
      <p:pic>
        <p:nvPicPr>
          <p:cNvPr id="7" name="Picture 2" descr="Image result for Geoffrey Hinton">
            <a:extLst>
              <a:ext uri="{FF2B5EF4-FFF2-40B4-BE49-F238E27FC236}">
                <a16:creationId xmlns:a16="http://schemas.microsoft.com/office/drawing/2014/main" id="{9D6AF5E8-8942-468F-AF2E-25742FA36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8972" y="659712"/>
            <a:ext cx="73152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90C461-8974-401A-9537-F0A3A38F9F22}"/>
              </a:ext>
            </a:extLst>
          </p:cNvPr>
          <p:cNvSpPr/>
          <p:nvPr/>
        </p:nvSpPr>
        <p:spPr>
          <a:xfrm>
            <a:off x="7360582" y="1709209"/>
            <a:ext cx="178342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Source: </a:t>
            </a:r>
            <a:r>
              <a:rPr lang="en-US" sz="600" dirty="0">
                <a:hlinkClick r:id="rId6"/>
              </a:rPr>
              <a:t>http://www.cs.toronto.edu/~hinton</a:t>
            </a:r>
            <a:r>
              <a:rPr lang="en-US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0802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2B5A-511B-4B5F-81C0-CB78A1DB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095BF-BCC7-4071-AF05-E03AC0ED71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…and its relationship to Artificial Intelligence (AI)?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8556-3C3E-4F0D-949A-73BFD0969A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method of data analysis that </a:t>
            </a:r>
            <a:r>
              <a:rPr lang="en-US" b="1" dirty="0"/>
              <a:t>automates analytical model building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 branch of AI: machines should learn through experience.</a:t>
            </a:r>
          </a:p>
          <a:p>
            <a:pPr algn="just"/>
            <a:r>
              <a:rPr lang="en-US" dirty="0"/>
              <a:t>It has been widely quoted that the first definition of machine learning was established by Arthur Samuel, a pioneer in AI and ML.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AI = a broader idea where a machine can </a:t>
            </a:r>
            <a:r>
              <a:rPr lang="en-US" b="1" dirty="0"/>
              <a:t>execute tasks “smartly”</a:t>
            </a:r>
          </a:p>
          <a:p>
            <a:pPr algn="just"/>
            <a:r>
              <a:rPr lang="en-US" dirty="0"/>
              <a:t>AI applies ML and other techniques to solving actual problems.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9F7B8-F912-4AB5-8FDB-7CFDE06CA96B}"/>
              </a:ext>
            </a:extLst>
          </p:cNvPr>
          <p:cNvSpPr txBox="1"/>
          <p:nvPr/>
        </p:nvSpPr>
        <p:spPr>
          <a:xfrm>
            <a:off x="1810767" y="2495685"/>
            <a:ext cx="594418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 is a “field of study that gives computers the ability to learn without being explicitly programmed.” – Arthur Samuel, 1959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72DF17-4B86-4B32-AC62-88B3B1284F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33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60CD-C284-42CE-80E2-E79C76CF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challenges of CNN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B5713-161D-4906-9879-5883BE6D64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773178"/>
            <a:ext cx="7891272" cy="36428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</a:rPr>
              <a:t>Too deep </a:t>
            </a:r>
            <a:r>
              <a:rPr lang="en-US" kern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u="sng" kern="0" dirty="0">
                <a:solidFill>
                  <a:schemeClr val="tx1"/>
                </a:solidFill>
              </a:rPr>
              <a:t>Shallow</a:t>
            </a:r>
            <a:r>
              <a:rPr lang="en-US" kern="0" dirty="0">
                <a:solidFill>
                  <a:schemeClr val="tx1"/>
                </a:solidFill>
              </a:rPr>
              <a:t> nets can be as good as deep nets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</a:rPr>
              <a:t>Interpretability </a:t>
            </a:r>
            <a:r>
              <a:rPr lang="en-US" kern="0" dirty="0">
                <a:solidFill>
                  <a:schemeClr val="tx1"/>
                </a:solidFill>
                <a:sym typeface="Wingdings" panose="05000000000000000000" pitchFamily="2" charset="2"/>
              </a:rPr>
              <a:t> better interpretability</a:t>
            </a:r>
            <a:endParaRPr lang="en-US" kern="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</a:rPr>
              <a:t>Image segmentation </a:t>
            </a:r>
            <a:r>
              <a:rPr lang="en-US" kern="0" dirty="0">
                <a:solidFill>
                  <a:schemeClr val="tx1"/>
                </a:solidFill>
                <a:sym typeface="Wingdings" panose="05000000000000000000" pitchFamily="2" charset="2"/>
              </a:rPr>
              <a:t> better image segmentation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EF659-7BE1-41CD-8D89-E6AF3FD298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AF8C5-E665-4797-9BAD-15177758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6" y="2335173"/>
            <a:ext cx="5047723" cy="1985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3336C-F6D9-4EF3-8771-D5184284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801" y="2321422"/>
            <a:ext cx="3577306" cy="213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6D512-E2D8-4448-BE01-4AEAB1F17BAF}"/>
              </a:ext>
            </a:extLst>
          </p:cNvPr>
          <p:cNvSpPr txBox="1"/>
          <p:nvPr/>
        </p:nvSpPr>
        <p:spPr>
          <a:xfrm>
            <a:off x="3192704" y="4534725"/>
            <a:ext cx="35385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kern="0" dirty="0">
                <a:hlinkClick r:id="rId4"/>
              </a:rPr>
              <a:t>https://arxiv.org/abs/1710.09829</a:t>
            </a:r>
            <a:r>
              <a:rPr lang="en-US" sz="800" kern="0" dirty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8431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17E8-9816-41EA-8641-9F69D978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1"/>
                </a:solidFill>
              </a:rPr>
              <a:t>Dynamic Routing Between Capsules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81808-C5C1-4D95-B065-8BCC7B46E8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solidFill>
                  <a:schemeClr val="tx1"/>
                </a:solidFill>
              </a:rPr>
              <a:t>Idea #1: capsule is an encapsulated vector/matrix in the network</a:t>
            </a:r>
            <a:endParaRPr lang="en-US" sz="1600" kern="0" dirty="0">
              <a:solidFill>
                <a:schemeClr val="tx1"/>
              </a:solidFill>
            </a:endParaRPr>
          </a:p>
          <a:p>
            <a:pPr lvl="1"/>
            <a:r>
              <a:rPr lang="en-US" sz="1600" i="1" dirty="0"/>
              <a:t>A capsule is a </a:t>
            </a:r>
            <a:r>
              <a:rPr lang="en-US" sz="1600" b="1" i="1" dirty="0"/>
              <a:t>group</a:t>
            </a:r>
            <a:r>
              <a:rPr lang="en-US" sz="1600" i="1" dirty="0"/>
              <a:t> of neurons that represents the </a:t>
            </a:r>
            <a:r>
              <a:rPr lang="en-US" sz="1600" b="1" i="1" dirty="0"/>
              <a:t>parameters of some specific feature</a:t>
            </a:r>
            <a:r>
              <a:rPr lang="en-US" sz="1600" i="1" dirty="0"/>
              <a:t>.</a:t>
            </a:r>
            <a:endParaRPr lang="en-US" sz="1600" dirty="0"/>
          </a:p>
          <a:p>
            <a:pPr lvl="1"/>
            <a:r>
              <a:rPr lang="en-US" sz="1600" dirty="0"/>
              <a:t>A </a:t>
            </a:r>
            <a:r>
              <a:rPr lang="en-US" sz="1600" b="1" dirty="0"/>
              <a:t>vector or matrix</a:t>
            </a:r>
            <a:r>
              <a:rPr lang="en-US" sz="1600" dirty="0"/>
              <a:t> is extended from a scalar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length</a:t>
            </a:r>
            <a:r>
              <a:rPr lang="en-US" sz="1600" dirty="0"/>
              <a:t> represents the probability of the presence of a feature or an object</a:t>
            </a:r>
          </a:p>
          <a:p>
            <a:pPr lvl="1"/>
            <a:r>
              <a:rPr lang="en-US" sz="1600" dirty="0"/>
              <a:t>Each dimension within the capsule represents the detailed information of location, size, orientation, etc.</a:t>
            </a:r>
          </a:p>
          <a:p>
            <a:pPr lvl="1"/>
            <a:endParaRPr lang="en-US" sz="1600" dirty="0"/>
          </a:p>
          <a:p>
            <a:r>
              <a:rPr lang="en-US" kern="0" dirty="0">
                <a:solidFill>
                  <a:schemeClr val="tx1"/>
                </a:solidFill>
              </a:rPr>
              <a:t>Idea #2: routing by agreement</a:t>
            </a:r>
          </a:p>
          <a:p>
            <a:pPr lvl="1"/>
            <a:r>
              <a:rPr lang="en-US" sz="1600" dirty="0"/>
              <a:t>Lower-level capsule (which is near input) prefers to send its output to higher-level (which is near output) capsules with “similar” prediction</a:t>
            </a:r>
          </a:p>
          <a:p>
            <a:pPr lvl="1"/>
            <a:r>
              <a:rPr lang="en-US" sz="1600" dirty="0"/>
              <a:t>Cosine similarity is used to measure the agreement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C383C-58FC-4DC1-9EFB-43839DE0DB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42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BDF75B-1EFB-4044-B312-F97734AF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30608"/>
            <a:ext cx="7891272" cy="572251"/>
          </a:xfrm>
        </p:spPr>
        <p:txBody>
          <a:bodyPr/>
          <a:lstStyle/>
          <a:p>
            <a:r>
              <a:rPr lang="en-US" dirty="0"/>
              <a:t>CapsNet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37503-352D-4C5D-B44D-870019522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3" y="773551"/>
            <a:ext cx="6249881" cy="170765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FAB68A3-4234-47B6-97F4-D49851356A23}"/>
              </a:ext>
            </a:extLst>
          </p:cNvPr>
          <p:cNvSpPr txBox="1">
            <a:spLocks/>
          </p:cNvSpPr>
          <p:nvPr/>
        </p:nvSpPr>
        <p:spPr bwMode="auto">
          <a:xfrm>
            <a:off x="330784" y="2888503"/>
            <a:ext cx="8335543" cy="181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400" baseline="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4213" indent="-222250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000" baseline="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025525" indent="-227013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000" baseline="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>
                <a:solidFill>
                  <a:schemeClr val="tx1"/>
                </a:solidFill>
              </a:rPr>
              <a:t>Input: MNIST dataset</a:t>
            </a:r>
          </a:p>
          <a:p>
            <a:r>
              <a:rPr lang="en-US" sz="1400" kern="0" dirty="0" err="1">
                <a:solidFill>
                  <a:schemeClr val="tx1"/>
                </a:solidFill>
              </a:rPr>
              <a:t>ReLU</a:t>
            </a:r>
            <a:r>
              <a:rPr lang="en-US" sz="1400" kern="0" dirty="0">
                <a:solidFill>
                  <a:schemeClr val="tx1"/>
                </a:solidFill>
              </a:rPr>
              <a:t> conv1: extracts </a:t>
            </a:r>
            <a:r>
              <a:rPr lang="en-US" sz="1400" b="1" kern="0" dirty="0">
                <a:solidFill>
                  <a:schemeClr val="tx1"/>
                </a:solidFill>
              </a:rPr>
              <a:t>local features</a:t>
            </a:r>
          </a:p>
          <a:p>
            <a:r>
              <a:rPr lang="en-US" sz="1400" kern="0" dirty="0" err="1">
                <a:solidFill>
                  <a:schemeClr val="tx1"/>
                </a:solidFill>
              </a:rPr>
              <a:t>PrimaryCaps</a:t>
            </a:r>
            <a:r>
              <a:rPr lang="en-US" sz="1400" kern="0" dirty="0">
                <a:solidFill>
                  <a:schemeClr val="tx1"/>
                </a:solidFill>
              </a:rPr>
              <a:t>: </a:t>
            </a:r>
            <a:r>
              <a:rPr lang="en-US" sz="1400" kern="0" dirty="0">
                <a:solidFill>
                  <a:schemeClr val="tx1"/>
                </a:solidFill>
                <a:sym typeface="Wingdings" panose="05000000000000000000" pitchFamily="2" charset="2"/>
              </a:rPr>
              <a:t>forms new neural unit (capsule)</a:t>
            </a:r>
            <a:endParaRPr lang="en-US" sz="1400" kern="0" dirty="0">
              <a:solidFill>
                <a:schemeClr val="tx1"/>
              </a:solidFill>
            </a:endParaRPr>
          </a:p>
          <a:p>
            <a:r>
              <a:rPr lang="en-US" sz="1400" kern="0" dirty="0" err="1">
                <a:solidFill>
                  <a:schemeClr val="tx1"/>
                </a:solidFill>
              </a:rPr>
              <a:t>DigitCaps</a:t>
            </a:r>
            <a:r>
              <a:rPr lang="en-US" sz="1400" kern="0" dirty="0">
                <a:solidFill>
                  <a:schemeClr val="tx1"/>
                </a:solidFill>
              </a:rPr>
              <a:t>: contains 10 capsules (number 0 to 9)</a:t>
            </a:r>
          </a:p>
          <a:p>
            <a:r>
              <a:rPr lang="en-US" sz="1400" kern="0" dirty="0">
                <a:solidFill>
                  <a:schemeClr val="tx1"/>
                </a:solidFill>
              </a:rPr>
              <a:t>Cosine similarity (</a:t>
            </a:r>
            <a:r>
              <a:rPr lang="en-US" sz="1400" b="1" kern="0" dirty="0">
                <a:solidFill>
                  <a:schemeClr val="tx1"/>
                </a:solidFill>
              </a:rPr>
              <a:t>routing</a:t>
            </a:r>
            <a:r>
              <a:rPr lang="en-US" sz="1400" kern="0" dirty="0">
                <a:solidFill>
                  <a:schemeClr val="tx1"/>
                </a:solidFill>
              </a:rPr>
              <a:t>) is applied between </a:t>
            </a:r>
            <a:r>
              <a:rPr lang="en-US" sz="1400" kern="0" dirty="0" err="1">
                <a:solidFill>
                  <a:schemeClr val="tx1"/>
                </a:solidFill>
              </a:rPr>
              <a:t>PrimaryCaps</a:t>
            </a:r>
            <a:r>
              <a:rPr lang="en-US" sz="1400" kern="0" dirty="0">
                <a:solidFill>
                  <a:schemeClr val="tx1"/>
                </a:solidFill>
              </a:rPr>
              <a:t> and </a:t>
            </a:r>
            <a:r>
              <a:rPr lang="en-US" sz="1400" kern="0" dirty="0" err="1">
                <a:solidFill>
                  <a:schemeClr val="tx1"/>
                </a:solidFill>
              </a:rPr>
              <a:t>DigitCaps</a:t>
            </a:r>
            <a:endParaRPr lang="en-US" sz="1400" kern="0" dirty="0">
              <a:solidFill>
                <a:schemeClr val="tx1"/>
              </a:solidFill>
            </a:endParaRPr>
          </a:p>
          <a:p>
            <a:r>
              <a:rPr lang="en-US" sz="1400" kern="0" dirty="0">
                <a:solidFill>
                  <a:schemeClr val="tx1"/>
                </a:solidFill>
              </a:rPr>
              <a:t>Reconstruction: a </a:t>
            </a:r>
            <a:r>
              <a:rPr lang="en-US" sz="1400" b="1" kern="0" dirty="0">
                <a:solidFill>
                  <a:schemeClr val="tx1"/>
                </a:solidFill>
              </a:rPr>
              <a:t>regularization</a:t>
            </a:r>
            <a:r>
              <a:rPr lang="en-US" sz="1400" kern="0" dirty="0">
                <a:solidFill>
                  <a:schemeClr val="tx1"/>
                </a:solidFill>
              </a:rPr>
              <a:t> method to encourage the capsules to encode the input digit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8CD49-9376-4864-9772-FD3CFC33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878962"/>
            <a:ext cx="3167063" cy="1296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4A2D3-1371-43AE-9C59-5E64E551A2E1}"/>
              </a:ext>
            </a:extLst>
          </p:cNvPr>
          <p:cNvSpPr txBox="1"/>
          <p:nvPr/>
        </p:nvSpPr>
        <p:spPr>
          <a:xfrm>
            <a:off x="471488" y="2373892"/>
            <a:ext cx="832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                                                                Figure 1: A simple </a:t>
            </a:r>
            <a:r>
              <a:rPr lang="en-US" sz="800" dirty="0" err="1"/>
              <a:t>CapsNet</a:t>
            </a:r>
            <a:r>
              <a:rPr lang="en-US" sz="800" dirty="0"/>
              <a:t> with 3 layers                                                                                                       Figure 2: Reconstruct a digit from the </a:t>
            </a:r>
            <a:r>
              <a:rPr lang="en-US" sz="800" dirty="0" err="1"/>
              <a:t>DigitCaps</a:t>
            </a:r>
            <a:r>
              <a:rPr lang="en-US" sz="800" dirty="0"/>
              <a:t> layer representation</a:t>
            </a:r>
          </a:p>
          <a:p>
            <a:r>
              <a:rPr lang="en-US" sz="800" dirty="0"/>
              <a:t>                                                                                                                                                      source: </a:t>
            </a:r>
            <a:r>
              <a:rPr lang="en-US" sz="800" kern="0" dirty="0">
                <a:hlinkClick r:id="rId4"/>
              </a:rPr>
              <a:t>https://arxiv.org/abs/1710.09829</a:t>
            </a:r>
            <a:r>
              <a:rPr lang="en-US" sz="800" kern="0" dirty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8632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9885E8-F72C-4D07-AF04-2C5316C8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Core 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07A2C-3DCD-4851-9D8D-8F0FB087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995362"/>
            <a:ext cx="7581900" cy="31527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C587D-AAE8-4908-9064-FE866CB2EE64}"/>
              </a:ext>
            </a:extLst>
          </p:cNvPr>
          <p:cNvSpPr/>
          <p:nvPr/>
        </p:nvSpPr>
        <p:spPr>
          <a:xfrm>
            <a:off x="3514506" y="4210011"/>
            <a:ext cx="202773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kern="0" dirty="0"/>
              <a:t>Source: </a:t>
            </a:r>
            <a:r>
              <a:rPr lang="en-US" sz="600" kern="0" dirty="0" err="1"/>
              <a:t>github</a:t>
            </a:r>
            <a:r>
              <a:rPr lang="en-US" sz="600" kern="0" dirty="0"/>
              <a:t>, the NIPS 2017 paper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9051541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E09D11-F4E4-479A-B0E5-237B4939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64983"/>
            <a:ext cx="7891272" cy="572251"/>
          </a:xfrm>
        </p:spPr>
        <p:txBody>
          <a:bodyPr/>
          <a:lstStyle/>
          <a:p>
            <a:r>
              <a:rPr lang="en-US" dirty="0"/>
              <a:t>Numerical results of the NIPS paper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F9FE8-C9FA-4123-9D12-207BFE6A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23" y="882839"/>
            <a:ext cx="5300307" cy="39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24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2B-0BE7-4735-8E49-B2C5C2EC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#2: DeepForest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E6E-9FE1-46D2-8793-ECD7C514D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One of motivations is: the computing power cannot catch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F9036-2084-41E2-81E6-379B4BF6CE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https://i2.wp.com/blog.piekniewski.info/wp-content/uploads/2018/05/compute_diagram-log@2x-3.png?resize=640%2C501&amp;ssl=1">
            <a:extLst>
              <a:ext uri="{FF2B5EF4-FFF2-40B4-BE49-F238E27FC236}">
                <a16:creationId xmlns:a16="http://schemas.microsoft.com/office/drawing/2014/main" id="{E59E62A4-039D-464A-8EDB-BF4081D6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75" y="970313"/>
            <a:ext cx="4476636" cy="35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4F3E2-DDE9-47AF-A042-D45724A151CF}"/>
              </a:ext>
            </a:extLst>
          </p:cNvPr>
          <p:cNvSpPr txBox="1"/>
          <p:nvPr/>
        </p:nvSpPr>
        <p:spPr>
          <a:xfrm>
            <a:off x="3050326" y="4563296"/>
            <a:ext cx="34272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</a:t>
            </a:r>
            <a:r>
              <a:rPr lang="en-US" sz="600" dirty="0">
                <a:hlinkClick r:id="rId3"/>
              </a:rPr>
              <a:t>https://blog.piekniewski.info/2018/05/28/ai-winter-is-well-on-its-way/</a:t>
            </a:r>
            <a:r>
              <a:rPr lang="en-US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31422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43BDA0-CA7D-4BBC-9AD5-60A38A52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 series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CC97E9-62F5-4DA0-8B99-7A7002BF26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r>
              <a:rPr lang="en-US" b="1" u="sng" dirty="0"/>
              <a:t>Deep Forest</a:t>
            </a:r>
            <a:r>
              <a:rPr lang="en-US" dirty="0"/>
              <a:t> [10], using RF to do DL with the “3 key ingredients”: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In-model feature extraction and transformation, end-to-end machine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Layer by layer processing, distributed representation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Complex model</a:t>
            </a:r>
          </a:p>
          <a:p>
            <a:r>
              <a:rPr lang="en-US" dirty="0" err="1"/>
              <a:t>AutoEncoder</a:t>
            </a:r>
            <a:r>
              <a:rPr lang="en-US" dirty="0"/>
              <a:t> by Forest [11]</a:t>
            </a:r>
          </a:p>
          <a:p>
            <a:pPr lvl="1"/>
            <a:r>
              <a:rPr lang="en-US" dirty="0"/>
              <a:t>The first tree ensemble based auto-encoder</a:t>
            </a:r>
          </a:p>
          <a:p>
            <a:r>
              <a:rPr lang="en-US" dirty="0"/>
              <a:t>Multi-Layered Gradient Boosting Decision Trees [12]</a:t>
            </a:r>
          </a:p>
          <a:p>
            <a:pPr lvl="1"/>
            <a:r>
              <a:rPr lang="en-US" dirty="0"/>
              <a:t>A variant of target propagation, pseudo-mapping F, pseudo-inverse-mapping G, pseudo-label Z (F-G-Z framework)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D3CDC69-72FC-4C6F-B103-C9A64F5F54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C1BA64-5212-40F7-AE60-71EC7EE3E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Why always Neural Nets? We can do DL using Decision Trees!</a:t>
            </a:r>
          </a:p>
        </p:txBody>
      </p:sp>
    </p:spTree>
    <p:extLst>
      <p:ext uri="{BB962C8B-B14F-4D97-AF65-F5344CB8AC3E}">
        <p14:creationId xmlns:p14="http://schemas.microsoft.com/office/powerpoint/2010/main" val="216437464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BE620A3-AC62-463C-8C74-549DC04A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68CEE0-673F-4340-81D6-1DF8BC5346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293A057-BCCE-4488-ABC2-88C0262199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IJCAI 2017 paper [10], by Zhou and his student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DeepForest = Forest ensemble, double-happiness (ensemble of ensembles)</a:t>
            </a:r>
          </a:p>
          <a:p>
            <a:pPr marL="64008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Multi-grain scanning, sliding window to extract features</a:t>
            </a:r>
          </a:p>
          <a:p>
            <a:pPr marL="64008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Cascade of multiple random forests layers, for prediction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Very few hyper-parameters (how nice!) &amp; a</a:t>
            </a:r>
            <a:r>
              <a:rPr lang="en-US" dirty="0"/>
              <a:t>s good as DNN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dirty="0"/>
              <a:t>Default settings are good for many applications</a:t>
            </a:r>
          </a:p>
          <a:p>
            <a:r>
              <a:rPr lang="en-US" dirty="0"/>
              <a:t>Non-differentiable model, no back propagation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517BCD9-23EF-46C2-B83E-9D871FFA45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4CB39-1D09-4903-90DD-D465C971125E}"/>
              </a:ext>
            </a:extLst>
          </p:cNvPr>
          <p:cNvSpPr/>
          <p:nvPr/>
        </p:nvSpPr>
        <p:spPr>
          <a:xfrm>
            <a:off x="7046463" y="2644634"/>
            <a:ext cx="199283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Source: </a:t>
            </a:r>
            <a:r>
              <a:rPr lang="en-US" sz="600" dirty="0">
                <a:hlinkClick r:id="rId2"/>
              </a:rPr>
              <a:t>https://en.wikipedia.org/wiki/Zhi-Hua_Zhou</a:t>
            </a:r>
            <a:r>
              <a:rPr lang="en-US" sz="600" dirty="0"/>
              <a:t>   </a:t>
            </a:r>
          </a:p>
        </p:txBody>
      </p:sp>
      <p:pic>
        <p:nvPicPr>
          <p:cNvPr id="17" name="Picture 4" descr="Image of Zhi-Hua Zhou.jpg">
            <a:extLst>
              <a:ext uri="{FF2B5EF4-FFF2-40B4-BE49-F238E27FC236}">
                <a16:creationId xmlns:a16="http://schemas.microsoft.com/office/drawing/2014/main" id="{C5EAD1E3-1E48-4106-8899-A3971360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14" y="949041"/>
            <a:ext cx="109728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4131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D0CCF3-1574-405B-8185-DD387F63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36CCAA-67F1-4A9F-AB22-CB32812B8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Problems of DNN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25A3864-F0CA-47F3-B1A9-4E96EE0D30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r>
              <a:rPr lang="en-US" dirty="0"/>
              <a:t>Too many hyper-parameters (like an art rather than science)</a:t>
            </a:r>
          </a:p>
          <a:p>
            <a:endParaRPr lang="en-US" dirty="0"/>
          </a:p>
          <a:p>
            <a:r>
              <a:rPr lang="en-US" dirty="0"/>
              <a:t>Does not work well for small data</a:t>
            </a:r>
          </a:p>
          <a:p>
            <a:endParaRPr lang="en-US" dirty="0"/>
          </a:p>
          <a:p>
            <a:r>
              <a:rPr lang="en-US" dirty="0"/>
              <a:t>Model architecture/complexity is determined in advance (via tuning)</a:t>
            </a:r>
          </a:p>
          <a:p>
            <a:pPr lvl="1"/>
            <a:r>
              <a:rPr lang="en-US" dirty="0"/>
              <a:t>Often overly complicated</a:t>
            </a:r>
          </a:p>
          <a:p>
            <a:pPr lvl="1"/>
            <a:r>
              <a:rPr lang="en-US" dirty="0"/>
              <a:t>Shortcut connection, pruning, binarization, etc. are often applied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2C53372-619E-4CEC-AE9A-6E051EBE55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541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4E11E9-673D-46C7-9C46-A4AB23A0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318AFFB-745D-440F-9848-5C9DFD33B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Why deep forest? Motivation?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0A6872-82BB-498B-A6B0-A7111FC72C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Architecture learning</a:t>
            </a:r>
          </a:p>
          <a:p>
            <a:pPr lvl="1"/>
            <a:r>
              <a:rPr lang="en-US" dirty="0"/>
              <a:t>Data driven</a:t>
            </a:r>
          </a:p>
          <a:p>
            <a:pPr lvl="1"/>
            <a:r>
              <a:rPr lang="en-US" dirty="0"/>
              <a:t>Almost unbeatable on tabular data in Kaggle</a:t>
            </a:r>
          </a:p>
          <a:p>
            <a:endParaRPr lang="en-US" dirty="0"/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DL = DNN?</a:t>
            </a:r>
          </a:p>
          <a:p>
            <a:pPr lvl="1"/>
            <a:r>
              <a:rPr lang="en-US" dirty="0"/>
              <a:t>Can we do DL with non-differentiable models (no back-propagation)?</a:t>
            </a:r>
          </a:p>
          <a:p>
            <a:pPr lvl="1"/>
            <a:r>
              <a:rPr lang="en-US" dirty="0"/>
              <a:t>Maybe repeatable results (think SGD)?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91FACA-94F0-4A16-AD8A-730FDC1C31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983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28B5-808B-4884-8A3A-B46A59C5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of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41572-650E-4624-A497-4CFC801490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Other styles from different perspectives (active learning, transfer learning, multi-task learning, adversarial learning, 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89C99-CFA5-4363-8B62-087BA3DB9A26}"/>
              </a:ext>
            </a:extLst>
          </p:cNvPr>
          <p:cNvSpPr/>
          <p:nvPr/>
        </p:nvSpPr>
        <p:spPr>
          <a:xfrm>
            <a:off x="1775199" y="750385"/>
            <a:ext cx="5364480" cy="1729080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76A28-473F-4E7D-9127-9128D2D574FC}"/>
              </a:ext>
            </a:extLst>
          </p:cNvPr>
          <p:cNvSpPr txBox="1"/>
          <p:nvPr/>
        </p:nvSpPr>
        <p:spPr>
          <a:xfrm>
            <a:off x="1836018" y="813571"/>
            <a:ext cx="1085212" cy="3105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626CC-FBA4-42DA-A1FA-C9A3E4AD2B24}"/>
              </a:ext>
            </a:extLst>
          </p:cNvPr>
          <p:cNvSpPr txBox="1"/>
          <p:nvPr/>
        </p:nvSpPr>
        <p:spPr>
          <a:xfrm>
            <a:off x="4376399" y="813569"/>
            <a:ext cx="1347181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Semi-Supervised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53165-9A25-4A59-9019-9C6C5B13C76D}"/>
              </a:ext>
            </a:extLst>
          </p:cNvPr>
          <p:cNvSpPr txBox="1"/>
          <p:nvPr/>
        </p:nvSpPr>
        <p:spPr>
          <a:xfrm>
            <a:off x="3045087" y="813569"/>
            <a:ext cx="1176972" cy="3105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Unsupervised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7CE8E4-C68E-4F05-B18C-07480B2351D1}"/>
              </a:ext>
            </a:extLst>
          </p:cNvPr>
          <p:cNvSpPr txBox="1"/>
          <p:nvPr/>
        </p:nvSpPr>
        <p:spPr>
          <a:xfrm>
            <a:off x="5847437" y="813571"/>
            <a:ext cx="1216210" cy="3105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Reinforcement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6B79E-BE6B-466B-9606-004DFEA72741}"/>
              </a:ext>
            </a:extLst>
          </p:cNvPr>
          <p:cNvSpPr txBox="1"/>
          <p:nvPr/>
        </p:nvSpPr>
        <p:spPr>
          <a:xfrm>
            <a:off x="1775199" y="1158681"/>
            <a:ext cx="1185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Training data has </a:t>
            </a:r>
            <a:r>
              <a:rPr lang="en-US" sz="1100" b="1" dirty="0">
                <a:latin typeface="+mj-lt"/>
              </a:rPr>
              <a:t>labelled target</a:t>
            </a:r>
            <a:endParaRPr lang="en-US" sz="1100" dirty="0"/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Predict label for unseen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F87958-4515-4135-A545-3064AE402951}"/>
              </a:ext>
            </a:extLst>
          </p:cNvPr>
          <p:cNvSpPr txBox="1"/>
          <p:nvPr/>
        </p:nvSpPr>
        <p:spPr>
          <a:xfrm>
            <a:off x="4317917" y="1158682"/>
            <a:ext cx="1433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Labels are known for </a:t>
            </a:r>
            <a:r>
              <a:rPr lang="en-US" sz="1100" b="1" dirty="0">
                <a:latin typeface="+mj-lt"/>
              </a:rPr>
              <a:t>a subset of</a:t>
            </a:r>
            <a:r>
              <a:rPr lang="en-US" sz="1100" b="1" dirty="0"/>
              <a:t> </a:t>
            </a:r>
            <a:r>
              <a:rPr lang="en-US" sz="1100" dirty="0"/>
              <a:t>data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A blend of supervised and unsupervised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694900-2CAF-4D13-A5EA-806091990D89}"/>
              </a:ext>
            </a:extLst>
          </p:cNvPr>
          <p:cNvSpPr txBox="1"/>
          <p:nvPr/>
        </p:nvSpPr>
        <p:spPr>
          <a:xfrm>
            <a:off x="3018785" y="1158679"/>
            <a:ext cx="1260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Labels unknown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b="1" dirty="0">
                <a:latin typeface="+mj-lt"/>
              </a:rPr>
              <a:t>Find patterns and gain insights </a:t>
            </a:r>
            <a:r>
              <a:rPr lang="en-US" sz="1100" dirty="0"/>
              <a:t>from the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6513D-EB46-4CF0-9655-E98C5608CB17}"/>
              </a:ext>
            </a:extLst>
          </p:cNvPr>
          <p:cNvSpPr txBox="1"/>
          <p:nvPr/>
        </p:nvSpPr>
        <p:spPr>
          <a:xfrm>
            <a:off x="5821135" y="1205786"/>
            <a:ext cx="131854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An agent selects actions to maximize reward in an environment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59B743-EFD8-4228-AC45-54814F20B99B}"/>
              </a:ext>
            </a:extLst>
          </p:cNvPr>
          <p:cNvSpPr/>
          <p:nvPr/>
        </p:nvSpPr>
        <p:spPr>
          <a:xfrm>
            <a:off x="1775199" y="2541369"/>
            <a:ext cx="5364480" cy="1008204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 dirty="0">
              <a:solidFill>
                <a:schemeClr val="accent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2E1DFC-6C41-4539-B322-37F3ADDE6DDF}"/>
              </a:ext>
            </a:extLst>
          </p:cNvPr>
          <p:cNvSpPr/>
          <p:nvPr/>
        </p:nvSpPr>
        <p:spPr>
          <a:xfrm>
            <a:off x="2960300" y="750384"/>
            <a:ext cx="45719" cy="279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7A9397-C0F4-44CC-B9EF-23686EA68794}"/>
              </a:ext>
            </a:extLst>
          </p:cNvPr>
          <p:cNvSpPr/>
          <p:nvPr/>
        </p:nvSpPr>
        <p:spPr>
          <a:xfrm>
            <a:off x="4278383" y="750384"/>
            <a:ext cx="45719" cy="28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B74F4C-8265-45E2-924D-EC842314CDEE}"/>
              </a:ext>
            </a:extLst>
          </p:cNvPr>
          <p:cNvSpPr/>
          <p:nvPr/>
        </p:nvSpPr>
        <p:spPr>
          <a:xfrm>
            <a:off x="5762650" y="750384"/>
            <a:ext cx="45719" cy="279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2CA76-69EC-43DB-8503-6A9B7EFFB8CA}"/>
              </a:ext>
            </a:extLst>
          </p:cNvPr>
          <p:cNvSpPr txBox="1"/>
          <p:nvPr/>
        </p:nvSpPr>
        <p:spPr>
          <a:xfrm>
            <a:off x="1775199" y="2582914"/>
            <a:ext cx="11851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Face detection, fraud detection, patient identification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0D6181-97CB-48EF-924D-D4158AED8669}"/>
              </a:ext>
            </a:extLst>
          </p:cNvPr>
          <p:cNvSpPr txBox="1"/>
          <p:nvPr/>
        </p:nvSpPr>
        <p:spPr>
          <a:xfrm>
            <a:off x="3001576" y="2582914"/>
            <a:ext cx="1277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Customer clustering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Association rule mining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1968AF-0D71-4118-9EE1-D505E787F4EB}"/>
              </a:ext>
            </a:extLst>
          </p:cNvPr>
          <p:cNvSpPr txBox="1"/>
          <p:nvPr/>
        </p:nvSpPr>
        <p:spPr>
          <a:xfrm>
            <a:off x="4305739" y="2541369"/>
            <a:ext cx="14838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Pre-processing for supervised learning to reduce labelling cost and enhance accuracy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946E40-5769-4AF2-9EA8-3C0D3AD745DA}"/>
              </a:ext>
            </a:extLst>
          </p:cNvPr>
          <p:cNvSpPr txBox="1"/>
          <p:nvPr/>
        </p:nvSpPr>
        <p:spPr>
          <a:xfrm>
            <a:off x="5808369" y="2561145"/>
            <a:ext cx="1331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Game AI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Robotics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0DD4364-C714-474D-807E-1C6C1D1FF9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199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55755-DDBC-4D48-BD0C-A7575FAD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313418-E97B-4571-AD77-4A98E99C06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Inspiration from DNN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546AD2-4EBE-4026-8366-E6478AAA0CD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r>
              <a:rPr lang="en-US" dirty="0"/>
              <a:t>Distributed representation learning (end to end, in-model feature trans.)</a:t>
            </a:r>
          </a:p>
          <a:p>
            <a:r>
              <a:rPr lang="en-US" dirty="0"/>
              <a:t>Layer-by-layer processing</a:t>
            </a:r>
          </a:p>
          <a:p>
            <a:r>
              <a:rPr lang="en-US" dirty="0"/>
              <a:t>Model complexity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227ACB9-C858-42AF-989B-641EC0F474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276F4-B8D0-4AF9-9155-B9BC726F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64" y="1727902"/>
            <a:ext cx="33733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565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D3616F-AAB5-4A79-B03A-C9146F44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0DD328-090D-4D9A-A364-0D7D8E276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Inspiration from Ensemble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8C4DC59-1313-4D93-951F-A88D74CCDA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6364" y="1016459"/>
                <a:ext cx="7891272" cy="36428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Error-ambiguity decomposition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E: the error of an ensemble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the average error of individual classifier in the ensemble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/>
                  <a:t> : the average ambiguity, also called diversity (increase this for smaller error)</a:t>
                </a:r>
              </a:p>
              <a:p>
                <a:r>
                  <a:rPr lang="en-US" dirty="0"/>
                  <a:t>Holy grail in ensemble learning: what is diversity?</a:t>
                </a:r>
              </a:p>
              <a:p>
                <a:r>
                  <a:rPr lang="en-US" dirty="0"/>
                  <a:t>Practical solution: inject </a:t>
                </a:r>
                <a:r>
                  <a:rPr lang="en-US" b="1" u="sng" dirty="0"/>
                  <a:t>randomness</a:t>
                </a:r>
                <a:r>
                  <a:rPr lang="en-US" dirty="0"/>
                  <a:t> by certain manipulation</a:t>
                </a:r>
              </a:p>
              <a:p>
                <a:pPr lvl="1"/>
                <a:r>
                  <a:rPr lang="en-US" dirty="0"/>
                  <a:t>Data sampling</a:t>
                </a:r>
              </a:p>
              <a:p>
                <a:pPr lvl="1"/>
                <a:r>
                  <a:rPr lang="en-US" dirty="0"/>
                  <a:t>Input feature</a:t>
                </a:r>
              </a:p>
              <a:p>
                <a:pPr lvl="1"/>
                <a:r>
                  <a:rPr lang="en-US" dirty="0"/>
                  <a:t>Learning parameter</a:t>
                </a:r>
              </a:p>
              <a:p>
                <a:pPr lvl="1"/>
                <a:r>
                  <a:rPr lang="en-US" dirty="0"/>
                  <a:t>Output representation</a:t>
                </a: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8C4DC59-1313-4D93-951F-A88D74CCD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6364" y="1016459"/>
                <a:ext cx="7891272" cy="3642853"/>
              </a:xfrm>
              <a:blipFill>
                <a:blip r:embed="rId2"/>
                <a:stretch>
                  <a:fillRect l="-309" t="-2513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4D1CA87-A65B-447C-A6ED-98B9D97D6B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122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87600-7B2F-4CB5-B28D-7D99D380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215517E-08D2-4EB8-8431-986A488E01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sz="2400" b="1" dirty="0"/>
              <a:t>Multi-Grained Scanning for Feature Engineering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49DDDF3-E38B-41BC-9FD3-D7A3893DC7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A54DC95-7D0E-432A-9855-AA4D7FCB88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1697386" cy="3642853"/>
          </a:xfrm>
        </p:spPr>
        <p:txBody>
          <a:bodyPr/>
          <a:lstStyle/>
          <a:p>
            <a:r>
              <a:rPr lang="en-US" dirty="0"/>
              <a:t>Sequential relationships are important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Spatial relationships are important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BE4005-8487-4C93-A00A-BA09791D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34" y="949267"/>
            <a:ext cx="5934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137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394CA9-FB07-4310-BE2F-2C5E03BCD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5E943A-E7C3-47DE-B03F-DCCA1DFA8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sz="2400" b="1" dirty="0"/>
              <a:t>Cascade Forest Structure for Prediction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FC2D6CD-C5B9-4F12-9948-32DD991C9B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1806443" cy="3486961"/>
          </a:xfrm>
        </p:spPr>
        <p:txBody>
          <a:bodyPr>
            <a:normAutofit/>
          </a:bodyPr>
          <a:lstStyle/>
          <a:p>
            <a:r>
              <a:rPr lang="en-US" dirty="0"/>
              <a:t>Ensemble of ensembles</a:t>
            </a:r>
          </a:p>
          <a:p>
            <a:endParaRPr lang="en-US" dirty="0"/>
          </a:p>
          <a:p>
            <a:r>
              <a:rPr lang="en-US" dirty="0"/>
              <a:t>K-fold cross validation</a:t>
            </a:r>
          </a:p>
          <a:p>
            <a:endParaRPr lang="en-US" dirty="0"/>
          </a:p>
          <a:p>
            <a:r>
              <a:rPr lang="en-US" dirty="0"/>
              <a:t>Architecture learning (stop growing when satisfied)</a:t>
            </a:r>
          </a:p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DC278FF-04ED-44EF-BB09-21119847F9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A5FA5-38D1-4215-BCA8-6B1F901C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99" y="1199625"/>
            <a:ext cx="6270333" cy="30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20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79255-5A28-42FF-8F85-AED619F2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3CB279-7B8D-4702-8DBE-FF53E696DF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sz="2400" b="1" dirty="0"/>
              <a:t>Class Vector Generation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5802747-0ED5-4E2C-8FD6-146E4C6F72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4DDF8-0A18-455A-B7A2-E7E2B9B1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480247"/>
            <a:ext cx="87725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95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499EC5-DA8C-4367-8B90-71B8AA57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373B8F-6747-4A3C-AE50-4048ACD4C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b="1" dirty="0"/>
              <a:t>Overall Architecture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FC2904F-039A-4C9A-8932-042F8C57D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FBCD9-3EAC-42AE-8686-611DE740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1085899"/>
            <a:ext cx="8296712" cy="33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59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88D03A-17D1-4EE9-B8DA-B7397A0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23B42A-27DC-4EEE-8DB7-E6506E4FBA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Hyperparameters and default settings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9EFBE5D-CF40-43FE-8579-057CBE0EB5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AF2EA-04DE-4ACB-9D61-672B0AEF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3" y="1023457"/>
            <a:ext cx="7321078" cy="3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210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2CF95B-F8CC-40C3-B4E8-176DDBEA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C21079-B556-404A-817F-7B2DAFD1D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8CE0AF9-268E-47E7-8FD7-99E6ADAE4F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CC749-76B8-4CAC-BCA8-334F1B4CE267}"/>
              </a:ext>
            </a:extLst>
          </p:cNvPr>
          <p:cNvSpPr/>
          <p:nvPr/>
        </p:nvSpPr>
        <p:spPr>
          <a:xfrm>
            <a:off x="1643270" y="944176"/>
            <a:ext cx="216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Image Categorization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17264-4C45-4EA0-A9D5-7E3987DA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01" y="1328737"/>
            <a:ext cx="2599670" cy="11966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81B73F-7126-4DAF-AE1E-C5197BE898DE}"/>
              </a:ext>
            </a:extLst>
          </p:cNvPr>
          <p:cNvSpPr/>
          <p:nvPr/>
        </p:nvSpPr>
        <p:spPr>
          <a:xfrm>
            <a:off x="6001224" y="1002899"/>
            <a:ext cx="17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Face Recognition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49992-AB63-4BAE-9AFF-A4141A74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42" y="1346955"/>
            <a:ext cx="3143250" cy="14382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786326-A77A-4FAD-B490-847EAEE54CA3}"/>
              </a:ext>
            </a:extLst>
          </p:cNvPr>
          <p:cNvSpPr/>
          <p:nvPr/>
        </p:nvSpPr>
        <p:spPr>
          <a:xfrm>
            <a:off x="1024291" y="2772978"/>
            <a:ext cx="201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Music Classification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7BB20A-62A8-4525-9960-8C8946FF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83" y="3252411"/>
            <a:ext cx="2524387" cy="13568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723EE1-811D-481C-9455-279DA03FE88D}"/>
              </a:ext>
            </a:extLst>
          </p:cNvPr>
          <p:cNvSpPr/>
          <p:nvPr/>
        </p:nvSpPr>
        <p:spPr>
          <a:xfrm>
            <a:off x="5169651" y="2772978"/>
            <a:ext cx="293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Hand Movement Recognition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2356D3-BDD4-40E8-93A6-BC5621D69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844" y="3221315"/>
            <a:ext cx="2810749" cy="1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5997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DD059D-DAE3-4EC9-B67A-81B9293DD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01B1B99-F7A3-4D60-B0F3-4B675076EC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F0518A-B269-42BB-A289-728A6677A2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8B9F-82C8-4432-87A5-CAADE7F695AE}"/>
              </a:ext>
            </a:extLst>
          </p:cNvPr>
          <p:cNvSpPr/>
          <p:nvPr/>
        </p:nvSpPr>
        <p:spPr>
          <a:xfrm>
            <a:off x="543584" y="927398"/>
            <a:ext cx="2425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Sentiment Classification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C4B9D-23EB-468E-97AC-2929B96C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8" y="1335948"/>
            <a:ext cx="2803061" cy="1454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5B4E4B-5374-475A-99D4-2BC492039D2C}"/>
              </a:ext>
            </a:extLst>
          </p:cNvPr>
          <p:cNvSpPr/>
          <p:nvPr/>
        </p:nvSpPr>
        <p:spPr>
          <a:xfrm>
            <a:off x="535758" y="2872816"/>
            <a:ext cx="2294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Low-Dimensional Data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4F261-67F1-4543-BCB6-B13E082F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6" y="3275182"/>
            <a:ext cx="4292000" cy="14862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D8DCE6-C21B-47C3-8A6A-3537BF16A005}"/>
              </a:ext>
            </a:extLst>
          </p:cNvPr>
          <p:cNvSpPr/>
          <p:nvPr/>
        </p:nvSpPr>
        <p:spPr>
          <a:xfrm>
            <a:off x="5449429" y="944176"/>
            <a:ext cx="32035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I12"/>
              </a:rPr>
              <a:t>High-Dimensional Data</a:t>
            </a:r>
          </a:p>
          <a:p>
            <a:r>
              <a:rPr lang="en-US" dirty="0">
                <a:latin typeface="CMTI12"/>
              </a:rPr>
              <a:t>(hard to beat successful method</a:t>
            </a:r>
          </a:p>
          <a:p>
            <a:r>
              <a:rPr lang="en-US" dirty="0">
                <a:latin typeface="CMTI12"/>
              </a:rPr>
              <a:t> at its killer-app with </a:t>
            </a:r>
          </a:p>
          <a:p>
            <a:r>
              <a:rPr lang="en-US" dirty="0">
                <a:latin typeface="CMTI12"/>
              </a:rPr>
              <a:t>a brand-new algorithm)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1BE9A-E853-4136-8322-893EE94A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119" y="2137311"/>
            <a:ext cx="3348342" cy="25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529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3818251-4976-4698-853C-80722CB4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C40B43-2279-42DF-9510-80006B5514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F647E4B-12F9-4820-A1D5-26E241BE8E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/>
          <a:lstStyle/>
          <a:p>
            <a:r>
              <a:rPr lang="en-US" dirty="0"/>
              <a:t>PC with 2 Intel E5 2695 v4 CPUs (18 cores)</a:t>
            </a:r>
          </a:p>
          <a:p>
            <a:endParaRPr lang="en-US" dirty="0"/>
          </a:p>
          <a:p>
            <a:r>
              <a:rPr lang="en-US" dirty="0"/>
              <a:t>IMDB dataset (25,000 examples, with 5,000 features)</a:t>
            </a:r>
          </a:p>
          <a:p>
            <a:pPr lvl="1"/>
            <a:r>
              <a:rPr lang="en-US" dirty="0"/>
              <a:t>Deep Forest: 40 minutes</a:t>
            </a:r>
          </a:p>
          <a:p>
            <a:pPr lvl="1"/>
            <a:r>
              <a:rPr lang="en-US" dirty="0"/>
              <a:t>DNN: can take over 60 minutes</a:t>
            </a:r>
          </a:p>
          <a:p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8C534D-1A3E-41C6-97F6-D4E4660E5F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061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4815-9B21-43FE-8384-D269BFB1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Machine Learning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B20E1-33CE-4B44-ABFB-F15DE1E96C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And so many other things!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F6788-3628-4600-BB1F-32F275DB17D5}"/>
              </a:ext>
            </a:extLst>
          </p:cNvPr>
          <p:cNvSpPr/>
          <p:nvPr/>
        </p:nvSpPr>
        <p:spPr>
          <a:xfrm>
            <a:off x="1886884" y="987714"/>
            <a:ext cx="5364480" cy="1832529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CC59F-CC33-4A75-BB17-35E0A477D073}"/>
              </a:ext>
            </a:extLst>
          </p:cNvPr>
          <p:cNvSpPr txBox="1"/>
          <p:nvPr/>
        </p:nvSpPr>
        <p:spPr>
          <a:xfrm>
            <a:off x="3362742" y="1037277"/>
            <a:ext cx="1085212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Prediction</a:t>
            </a:r>
          </a:p>
          <a:p>
            <a:pPr algn="ctr"/>
            <a:endParaRPr lang="en-US" sz="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6AC36-086B-46F7-A6E5-A7E4C80C4412}"/>
              </a:ext>
            </a:extLst>
          </p:cNvPr>
          <p:cNvSpPr txBox="1"/>
          <p:nvPr/>
        </p:nvSpPr>
        <p:spPr>
          <a:xfrm>
            <a:off x="5973020" y="1048652"/>
            <a:ext cx="120966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Decision and Policy-Making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B6294-730A-478A-A2F6-D52C76599B09}"/>
              </a:ext>
            </a:extLst>
          </p:cNvPr>
          <p:cNvSpPr txBox="1"/>
          <p:nvPr/>
        </p:nvSpPr>
        <p:spPr>
          <a:xfrm>
            <a:off x="1936570" y="1032511"/>
            <a:ext cx="127541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4C1A5-6F71-4107-8178-E69A045E0FC4}"/>
              </a:ext>
            </a:extLst>
          </p:cNvPr>
          <p:cNvSpPr txBox="1"/>
          <p:nvPr/>
        </p:nvSpPr>
        <p:spPr>
          <a:xfrm>
            <a:off x="4616421" y="1017776"/>
            <a:ext cx="118670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Rule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078A1-64A1-41B0-9F4D-1B8B059847C0}"/>
              </a:ext>
            </a:extLst>
          </p:cNvPr>
          <p:cNvSpPr txBox="1"/>
          <p:nvPr/>
        </p:nvSpPr>
        <p:spPr>
          <a:xfrm>
            <a:off x="3301923" y="1606473"/>
            <a:ext cx="118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Classification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81863-007A-43B3-9BCB-E07DBD58DE3D}"/>
              </a:ext>
            </a:extLst>
          </p:cNvPr>
          <p:cNvSpPr txBox="1"/>
          <p:nvPr/>
        </p:nvSpPr>
        <p:spPr>
          <a:xfrm>
            <a:off x="1886884" y="1606217"/>
            <a:ext cx="1421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Clustering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Dimension reduction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Anomaly detection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Feature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16587-56FD-4885-95D9-631B11746DDD}"/>
              </a:ext>
            </a:extLst>
          </p:cNvPr>
          <p:cNvSpPr txBox="1"/>
          <p:nvPr/>
        </p:nvSpPr>
        <p:spPr>
          <a:xfrm>
            <a:off x="4560609" y="1565522"/>
            <a:ext cx="1318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Identifying relational rules within data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Association rule mining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DCBB9-CEA7-4ED6-9846-CD1944311D81}"/>
              </a:ext>
            </a:extLst>
          </p:cNvPr>
          <p:cNvSpPr/>
          <p:nvPr/>
        </p:nvSpPr>
        <p:spPr>
          <a:xfrm>
            <a:off x="1886884" y="2883429"/>
            <a:ext cx="5364480" cy="988887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CD06D9-3A47-4BE3-914B-642C99402577}"/>
              </a:ext>
            </a:extLst>
          </p:cNvPr>
          <p:cNvSpPr/>
          <p:nvPr/>
        </p:nvSpPr>
        <p:spPr>
          <a:xfrm>
            <a:off x="3256204" y="987713"/>
            <a:ext cx="45719" cy="2884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B016C7-6005-4F2D-9340-7D135CBBB0D8}"/>
              </a:ext>
            </a:extLst>
          </p:cNvPr>
          <p:cNvSpPr/>
          <p:nvPr/>
        </p:nvSpPr>
        <p:spPr>
          <a:xfrm>
            <a:off x="5868202" y="985467"/>
            <a:ext cx="45719" cy="2884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9A94A-25B5-49B3-8737-A1D75894B211}"/>
              </a:ext>
            </a:extLst>
          </p:cNvPr>
          <p:cNvSpPr/>
          <p:nvPr/>
        </p:nvSpPr>
        <p:spPr>
          <a:xfrm>
            <a:off x="4494498" y="987713"/>
            <a:ext cx="45719" cy="288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F3C5-7B2F-4A83-A591-9D387834FF27}"/>
              </a:ext>
            </a:extLst>
          </p:cNvPr>
          <p:cNvSpPr txBox="1"/>
          <p:nvPr/>
        </p:nvSpPr>
        <p:spPr>
          <a:xfrm>
            <a:off x="3301923" y="2864798"/>
            <a:ext cx="118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Supervised learning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Semi-supervised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B5425B-F9C4-4108-A612-7AB7065F6B19}"/>
              </a:ext>
            </a:extLst>
          </p:cNvPr>
          <p:cNvSpPr txBox="1"/>
          <p:nvPr/>
        </p:nvSpPr>
        <p:spPr>
          <a:xfrm>
            <a:off x="1893060" y="2860034"/>
            <a:ext cx="1379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Often unsupervised learning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Also supervised and semi-supervised learning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F3421B-9ECD-4DA8-B219-864EF4E76633}"/>
              </a:ext>
            </a:extLst>
          </p:cNvPr>
          <p:cNvSpPr txBox="1"/>
          <p:nvPr/>
        </p:nvSpPr>
        <p:spPr>
          <a:xfrm>
            <a:off x="5946047" y="2876175"/>
            <a:ext cx="13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Reinforcement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E78707-F42E-464C-BAD2-0769410365C3}"/>
              </a:ext>
            </a:extLst>
          </p:cNvPr>
          <p:cNvSpPr txBox="1"/>
          <p:nvPr/>
        </p:nvSpPr>
        <p:spPr>
          <a:xfrm>
            <a:off x="4547843" y="2823528"/>
            <a:ext cx="1331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Supervised learning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Unsupervised learning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Semi-supervised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91770-4991-45D6-B33A-E72E8C20F942}"/>
              </a:ext>
            </a:extLst>
          </p:cNvPr>
          <p:cNvSpPr txBox="1"/>
          <p:nvPr/>
        </p:nvSpPr>
        <p:spPr>
          <a:xfrm>
            <a:off x="5919948" y="1596692"/>
            <a:ext cx="1318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Learning through trial and error to identify best action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Game playing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000" dirty="0"/>
              <a:t>Control problems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30CBC38-8666-43F8-B0D6-D8D7EAAAF6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3017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380A61-1942-46FA-B7FD-380DEF75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</p:spPr>
        <p:txBody>
          <a:bodyPr/>
          <a:lstStyle/>
          <a:p>
            <a:r>
              <a:rPr lang="en-US" dirty="0"/>
              <a:t>Deep Forest paper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9F6E966-020A-4F55-B03A-793D89B46D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26364" y="640080"/>
            <a:ext cx="7891272" cy="274320"/>
          </a:xfrm>
        </p:spPr>
        <p:txBody>
          <a:bodyPr/>
          <a:lstStyle/>
          <a:p>
            <a:r>
              <a:rPr lang="en-US" dirty="0"/>
              <a:t>Hyperparameter sensitivity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A9CF740-1098-42FA-9D2A-CB5E0608BF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F6D71-6FFB-4E0E-9A25-9A1E5F19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70" y="964732"/>
            <a:ext cx="2986537" cy="37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9321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55A9-28E4-498E-A411-184F84F7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4FBCC-3E39-48C7-8937-9187F7E18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Reinforcement learning (play, explore, control, interact)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agent</a:t>
            </a:r>
            <a:r>
              <a:rPr lang="en-US" dirty="0"/>
              <a:t> selects </a:t>
            </a:r>
            <a:r>
              <a:rPr lang="en-US" b="1" dirty="0"/>
              <a:t>actions</a:t>
            </a:r>
            <a:r>
              <a:rPr lang="en-US" dirty="0"/>
              <a:t> to maximize </a:t>
            </a:r>
            <a:r>
              <a:rPr lang="en-US" b="1" dirty="0"/>
              <a:t>reward</a:t>
            </a:r>
            <a:r>
              <a:rPr lang="en-US" dirty="0"/>
              <a:t> in an </a:t>
            </a:r>
            <a:r>
              <a:rPr lang="en-US" b="1" dirty="0"/>
              <a:t>environment</a:t>
            </a:r>
          </a:p>
          <a:p>
            <a:pPr lvl="1"/>
            <a:r>
              <a:rPr lang="en-US" dirty="0"/>
              <a:t>AI = Deep RL (D. Silver, 2016) vs. RL does not really work (I. </a:t>
            </a:r>
            <a:r>
              <a:rPr lang="en-US" dirty="0" err="1"/>
              <a:t>Goodfellow</a:t>
            </a:r>
            <a:r>
              <a:rPr lang="en-US" dirty="0"/>
              <a:t>, 2018)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Generative adversarial networks (GAN) [9]</a:t>
            </a:r>
          </a:p>
          <a:p>
            <a:pPr lvl="1"/>
            <a:r>
              <a:rPr lang="en-US" dirty="0"/>
              <a:t>Unsupervised learning using supervised learning as sampling model</a:t>
            </a:r>
          </a:p>
          <a:p>
            <a:pPr lvl="1"/>
            <a:r>
              <a:rPr lang="en-US" dirty="0"/>
              <a:t>Infers models in a competing game with Generator (G) and Discriminator (D)</a:t>
            </a:r>
          </a:p>
          <a:p>
            <a:pPr lvl="1"/>
            <a:r>
              <a:rPr lang="en-US" dirty="0"/>
              <a:t>Provides an attractive alternative to maximum likelihood techniques. </a:t>
            </a:r>
            <a:r>
              <a:rPr lang="en-US" i="1" kern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: </a:t>
            </a:r>
            <a:r>
              <a:rPr lang="en-US" i="1" dirty="0"/>
              <a:t>“…There are many interesting recent development in deep learning…The most important one, in my opinion, is adversarial training….”</a:t>
            </a:r>
          </a:p>
          <a:p>
            <a:pPr lvl="1"/>
            <a:endParaRPr lang="en-US" i="1" dirty="0"/>
          </a:p>
          <a:p>
            <a:r>
              <a:rPr lang="en-US" dirty="0"/>
              <a:t>Adaptive Neural Trees (ANT), </a:t>
            </a:r>
            <a:r>
              <a:rPr lang="en-US" dirty="0">
                <a:hlinkClick r:id="rId2"/>
              </a:rPr>
              <a:t>https://arxiv.org/abs/1807.06699</a:t>
            </a:r>
            <a:r>
              <a:rPr lang="en-US" dirty="0"/>
              <a:t>, 17 Jul 2018</a:t>
            </a:r>
          </a:p>
          <a:p>
            <a:pPr lvl="2"/>
            <a:r>
              <a:rPr lang="en-US" dirty="0"/>
              <a:t>NN: </a:t>
            </a:r>
            <a:r>
              <a:rPr lang="en-US" u="sng" dirty="0"/>
              <a:t>end2end/distributed representation learning</a:t>
            </a:r>
            <a:r>
              <a:rPr lang="en-US" dirty="0"/>
              <a:t> with pre-specified architecture, image/sequence</a:t>
            </a:r>
          </a:p>
          <a:p>
            <a:pPr lvl="2"/>
            <a:r>
              <a:rPr lang="en-US" dirty="0"/>
              <a:t>DT: </a:t>
            </a:r>
            <a:r>
              <a:rPr lang="en-US" u="sng" dirty="0"/>
              <a:t>architecture learning</a:t>
            </a:r>
            <a:r>
              <a:rPr lang="en-US" dirty="0"/>
              <a:t> with pre-specified features, tabular data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1C473-7105-44FA-B526-903DC57D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967" y="469485"/>
            <a:ext cx="2052568" cy="129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9C250-169F-48A0-89A9-5D49AD3F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015" y="1870840"/>
            <a:ext cx="2782077" cy="79833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78621-F300-40E3-A905-30820DC047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390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FE16-4E7F-41B7-A7AC-6AA29F57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winter </a:t>
            </a:r>
            <a:r>
              <a:rPr lang="en-US" altLang="zh-CN" dirty="0"/>
              <a:t>is coming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D2A1B-4EC1-4F28-B3FD-863A57A5B7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28" name="Picture 4" descr="https://i2.wp.com/blog.piekniewski.info/wp-content/uploads/2018/05/compute_diagram-log@2x-3.png?resize=640%2C501&amp;ssl=1">
            <a:extLst>
              <a:ext uri="{FF2B5EF4-FFF2-40B4-BE49-F238E27FC236}">
                <a16:creationId xmlns:a16="http://schemas.microsoft.com/office/drawing/2014/main" id="{E171C95C-44BE-4D29-9C8B-1511F399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13" y="649225"/>
            <a:ext cx="2982880" cy="23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70478-5FA2-4E4A-98ED-BE553EA4FAB4}"/>
              </a:ext>
            </a:extLst>
          </p:cNvPr>
          <p:cNvSpPr txBox="1"/>
          <p:nvPr/>
        </p:nvSpPr>
        <p:spPr>
          <a:xfrm>
            <a:off x="3029390" y="2888057"/>
            <a:ext cx="34272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</a:t>
            </a:r>
            <a:r>
              <a:rPr lang="en-US" sz="600" dirty="0">
                <a:hlinkClick r:id="rId3"/>
              </a:rPr>
              <a:t>https://blog.piekniewski.info/2018/05/28/ai-winter-is-well-on-its-way/</a:t>
            </a:r>
            <a:r>
              <a:rPr lang="en-US" sz="6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2E3CF3-4B27-4657-B762-289027F0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09" y="3135332"/>
            <a:ext cx="7119756" cy="14624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07F5BC-0FB7-461A-9DDC-B198B7010751}"/>
              </a:ext>
            </a:extLst>
          </p:cNvPr>
          <p:cNvSpPr/>
          <p:nvPr/>
        </p:nvSpPr>
        <p:spPr>
          <a:xfrm>
            <a:off x="3767073" y="4577952"/>
            <a:ext cx="301879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Image sources: Google trend</a:t>
            </a:r>
          </a:p>
        </p:txBody>
      </p:sp>
    </p:spTree>
    <p:extLst>
      <p:ext uri="{BB962C8B-B14F-4D97-AF65-F5344CB8AC3E}">
        <p14:creationId xmlns:p14="http://schemas.microsoft.com/office/powerpoint/2010/main" val="106559910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F055-5BAC-44D7-A53B-BF6BA932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7E55E-AC4D-4F7B-9FCD-C7E1DA37E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and machine learning are very hard – just keep trying!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646B1-C51A-4029-A724-F80A004D4C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6503-4237-4863-8726-CBCC529C7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" y="950630"/>
            <a:ext cx="3093581" cy="378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3F4FE-4C76-4276-88A0-18F73CA5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38" y="1316893"/>
            <a:ext cx="4211698" cy="30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62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E2A8-1884-418C-9085-B3750E81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A4C8B-8DF5-4475-A914-F12D7C4E12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[1] Y. </a:t>
            </a:r>
            <a:r>
              <a:rPr lang="en-US" altLang="en-US" dirty="0" err="1"/>
              <a:t>LeCun</a:t>
            </a:r>
            <a:r>
              <a:rPr lang="en-US" altLang="en-US" dirty="0"/>
              <a:t> et al., Handwritten Digit Recognition with a Back-Propagation Network, NIPS 1989.</a:t>
            </a:r>
          </a:p>
          <a:p>
            <a:r>
              <a:rPr lang="en-US" altLang="en-US" dirty="0"/>
              <a:t>[2] Y. </a:t>
            </a:r>
            <a:r>
              <a:rPr lang="en-US" altLang="en-US" dirty="0" err="1"/>
              <a:t>Lecun</a:t>
            </a:r>
            <a:r>
              <a:rPr lang="en-US" altLang="en-US" dirty="0"/>
              <a:t> et al., Gradient-Based Learning Applied to Document Recognition, 1998, Proceedings of the IEEE.</a:t>
            </a:r>
          </a:p>
          <a:p>
            <a:r>
              <a:rPr lang="en-US" altLang="en-US" dirty="0"/>
              <a:t>[3] D. Silver, A. Huang, </a:t>
            </a:r>
            <a:r>
              <a:rPr lang="en-US" altLang="en-US" i="1" dirty="0"/>
              <a:t>et, al.</a:t>
            </a:r>
            <a:r>
              <a:rPr lang="en-US" altLang="en-US" dirty="0"/>
              <a:t> (2016). "Mastering the game of Go with deep neural networks and tree search". Nature 529 (7587): 484–489.</a:t>
            </a:r>
          </a:p>
          <a:p>
            <a:r>
              <a:rPr lang="en-US" dirty="0"/>
              <a:t>[4] W. Thompson, </a:t>
            </a:r>
            <a:r>
              <a:rPr lang="en-US" i="1" dirty="0"/>
              <a:t>et al.</a:t>
            </a:r>
            <a:r>
              <a:rPr lang="en-US" dirty="0"/>
              <a:t>, Introduction to Deep learning, SAS, 2016.</a:t>
            </a:r>
          </a:p>
          <a:p>
            <a:r>
              <a:rPr lang="en-US" dirty="0"/>
              <a:t>[5] X. Hunt, </a:t>
            </a:r>
            <a:r>
              <a:rPr lang="en-US" i="1" dirty="0"/>
              <a:t>et al.</a:t>
            </a:r>
            <a:r>
              <a:rPr lang="en-US" dirty="0"/>
              <a:t>, Machine Learning Landscape, SAS, 2017.</a:t>
            </a:r>
          </a:p>
          <a:p>
            <a:r>
              <a:rPr lang="en-US" dirty="0"/>
              <a:t>[6] Tutorial: Deep Reinforcement Learning, David Silver, 2017.</a:t>
            </a:r>
          </a:p>
          <a:p>
            <a:r>
              <a:rPr lang="en-US" dirty="0"/>
              <a:t>[7] White paper: How to Do Deep Learning With SAS? 2018.</a:t>
            </a:r>
          </a:p>
          <a:p>
            <a:r>
              <a:rPr lang="en-US" dirty="0"/>
              <a:t>[8] Y. </a:t>
            </a:r>
            <a:r>
              <a:rPr lang="en-US" dirty="0" err="1"/>
              <a:t>LeCun</a:t>
            </a:r>
            <a:r>
              <a:rPr lang="en-US" dirty="0"/>
              <a:t>, </a:t>
            </a:r>
            <a:r>
              <a:rPr lang="en-US" i="1" dirty="0"/>
              <a:t>et al.</a:t>
            </a:r>
            <a:r>
              <a:rPr lang="en-US" dirty="0"/>
              <a:t>, Deep learning, Nature, 2015.</a:t>
            </a:r>
          </a:p>
          <a:p>
            <a:r>
              <a:rPr lang="en-US" dirty="0"/>
              <a:t>[9] </a:t>
            </a:r>
            <a:r>
              <a:rPr lang="en-US" i="1" kern="0" dirty="0">
                <a:solidFill>
                  <a:schemeClr val="tx1"/>
                </a:solidFill>
              </a:rPr>
              <a:t>Generative Adversarial Net, </a:t>
            </a:r>
            <a:r>
              <a:rPr lang="en-US" kern="0" dirty="0">
                <a:solidFill>
                  <a:schemeClr val="tx1"/>
                </a:solidFill>
              </a:rPr>
              <a:t>I. </a:t>
            </a:r>
            <a:r>
              <a:rPr lang="en-US" kern="0" dirty="0" err="1">
                <a:solidFill>
                  <a:schemeClr val="tx1"/>
                </a:solidFill>
              </a:rPr>
              <a:t>Goodfellow</a:t>
            </a:r>
            <a:r>
              <a:rPr lang="en-US" kern="0" dirty="0">
                <a:solidFill>
                  <a:schemeClr val="tx1"/>
                </a:solidFill>
              </a:rPr>
              <a:t>, </a:t>
            </a:r>
            <a:r>
              <a:rPr lang="en-US" i="1" kern="0" dirty="0">
                <a:solidFill>
                  <a:schemeClr val="tx1"/>
                </a:solidFill>
              </a:rPr>
              <a:t>et al.</a:t>
            </a:r>
            <a:r>
              <a:rPr lang="en-US" kern="0" dirty="0">
                <a:solidFill>
                  <a:schemeClr val="tx1"/>
                </a:solidFill>
              </a:rPr>
              <a:t>, </a:t>
            </a:r>
            <a:r>
              <a:rPr lang="en-US" i="1" kern="0" dirty="0">
                <a:solidFill>
                  <a:schemeClr val="tx1"/>
                </a:solidFill>
                <a:hlinkClick r:id="rId2"/>
              </a:rPr>
              <a:t>https://arxiv.org/abs/1406.2661</a:t>
            </a:r>
            <a:endParaRPr lang="en-US" i="1" kern="0" dirty="0">
              <a:solidFill>
                <a:schemeClr val="tx1"/>
              </a:solidFill>
            </a:endParaRPr>
          </a:p>
          <a:p>
            <a:r>
              <a:rPr lang="en-US" dirty="0"/>
              <a:t>[10] Zhi-Hua Zhou and Ji Feng, Deep Forest, IJCAI 2017.</a:t>
            </a:r>
          </a:p>
          <a:p>
            <a:r>
              <a:rPr lang="en-US" dirty="0"/>
              <a:t>[11] </a:t>
            </a:r>
            <a:r>
              <a:rPr lang="en-US" dirty="0" err="1"/>
              <a:t>AutoEncoder</a:t>
            </a:r>
            <a:r>
              <a:rPr lang="en-US" dirty="0"/>
              <a:t> by Forest, Ji Feng and Zhi-Hua Zhou, AAAI 2018.</a:t>
            </a:r>
          </a:p>
          <a:p>
            <a:r>
              <a:rPr lang="en-US" dirty="0"/>
              <a:t>[12] Multi-Layered Gradient Boosting Decision Trees, Ji Feng, Yang Yu, Zhi-Hua Zhou, </a:t>
            </a:r>
            <a:r>
              <a:rPr lang="en-US" dirty="0">
                <a:hlinkClick r:id="rId3"/>
              </a:rPr>
              <a:t>https://arxiv.org/abs/1806.00007</a:t>
            </a:r>
            <a:r>
              <a:rPr lang="en-US" dirty="0"/>
              <a:t>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0240F-EE8A-47FF-842E-F1896AD841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374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B908-A9C0-42ED-AE7E-6FD8FEB5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DA1FB-BA01-4D90-A675-A1FC6FD96B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Shameless 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358B1-A71A-4A82-83AC-24818ECD3D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10/10/2018: paper (or extended abstract) submission deadline</a:t>
            </a:r>
          </a:p>
          <a:p>
            <a:r>
              <a:rPr lang="en-US" sz="1200" dirty="0"/>
              <a:t>The Second International Workshop on Automation in Machine Learning (</a:t>
            </a:r>
            <a:r>
              <a:rPr lang="en-US" sz="1200" b="1" dirty="0"/>
              <a:t>AutoML</a:t>
            </a:r>
            <a:r>
              <a:rPr lang="en-US" sz="1200" dirty="0"/>
              <a:t>), Seattle, WA, December 10-13, 2018</a:t>
            </a:r>
          </a:p>
          <a:p>
            <a:r>
              <a:rPr lang="en-US" sz="1200" dirty="0"/>
              <a:t>A </a:t>
            </a:r>
            <a:r>
              <a:rPr lang="en-US" sz="1200" b="1" u="sng" dirty="0"/>
              <a:t>Best Paper Award</a:t>
            </a:r>
            <a:r>
              <a:rPr lang="en-US" sz="1200" dirty="0"/>
              <a:t> will be presented during the workshop</a:t>
            </a:r>
          </a:p>
          <a:p>
            <a:pPr marL="0" indent="0">
              <a:buNone/>
            </a:pPr>
            <a:r>
              <a:rPr lang="en-US" sz="1200" u="sng" dirty="0">
                <a:hlinkClick r:id="rId2"/>
              </a:rPr>
              <a:t>https://sites.google.com/view/automl-workshop</a:t>
            </a:r>
            <a:endParaRPr lang="en-US" sz="1200" dirty="0"/>
          </a:p>
          <a:p>
            <a:pPr marL="0" indent="0">
              <a:buNone/>
            </a:pPr>
            <a:r>
              <a:rPr lang="en-US" sz="1200" u="sng" dirty="0">
                <a:hlinkClick r:id="rId3"/>
              </a:rPr>
              <a:t>http://www.wikicfp.com/cfp/servlet/event.showcfp?eventid=77597</a:t>
            </a: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 descr="Seattle, Washington, City, State, Architecture, Skyline">
            <a:extLst>
              <a:ext uri="{FF2B5EF4-FFF2-40B4-BE49-F238E27FC236}">
                <a16:creationId xmlns:a16="http://schemas.microsoft.com/office/drawing/2014/main" id="{B9EE0D23-001E-4639-93AC-4EFF2AD4BA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2" y="2736221"/>
            <a:ext cx="6983061" cy="19608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0B4812-81FD-4A24-8901-BBD5C680E4C7}"/>
              </a:ext>
            </a:extLst>
          </p:cNvPr>
          <p:cNvSpPr/>
          <p:nvPr/>
        </p:nvSpPr>
        <p:spPr>
          <a:xfrm>
            <a:off x="3780758" y="4665464"/>
            <a:ext cx="1582484" cy="171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5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Free images of Seattle downloaded from pixabay.com</a:t>
            </a:r>
            <a:endParaRPr lang="en-US" sz="5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6009-EC2C-48CB-8399-65A646F6BF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799" y="4754880"/>
            <a:ext cx="1594965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907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E30C33B-B8D8-4401-BC70-08F93A7215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AMA</a:t>
            </a:r>
          </a:p>
          <a:p>
            <a:pPr marL="0" indent="0" algn="ctr">
              <a:buNone/>
            </a:pPr>
            <a:r>
              <a:rPr lang="en-US" sz="4800" dirty="0"/>
              <a:t>(Ask Me Anything)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AC7E070-E20C-44DF-8CE7-B70DBF8565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114800" y="4754880"/>
            <a:ext cx="914400" cy="230832"/>
          </a:xfrm>
        </p:spPr>
        <p:txBody>
          <a:bodyPr/>
          <a:lstStyle/>
          <a:p>
            <a:fld id="{4976208B-6111-490B-8CEC-FFB249DB210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938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ADC9-6FF0-4FBB-A8FB-374CAA87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Model with Depth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6C8297-DCC6-40E2-BB2A-0CB38A3DEE1D}"/>
              </a:ext>
            </a:extLst>
          </p:cNvPr>
          <p:cNvSpPr/>
          <p:nvPr/>
        </p:nvSpPr>
        <p:spPr>
          <a:xfrm>
            <a:off x="1791823" y="2278146"/>
            <a:ext cx="5364480" cy="1644879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24859-F6C9-44A4-8411-8035E496D3B9}"/>
              </a:ext>
            </a:extLst>
          </p:cNvPr>
          <p:cNvSpPr/>
          <p:nvPr/>
        </p:nvSpPr>
        <p:spPr>
          <a:xfrm>
            <a:off x="1808558" y="805626"/>
            <a:ext cx="5341619" cy="1403940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4943D-DA68-4FD5-9BB2-9AA6D98D5860}"/>
              </a:ext>
            </a:extLst>
          </p:cNvPr>
          <p:cNvSpPr txBox="1"/>
          <p:nvPr/>
        </p:nvSpPr>
        <p:spPr>
          <a:xfrm rot="16200000">
            <a:off x="1501248" y="1323648"/>
            <a:ext cx="1052579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Shallow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A565D-3AED-4BA2-A8C5-13BE021CA2D3}"/>
              </a:ext>
            </a:extLst>
          </p:cNvPr>
          <p:cNvSpPr txBox="1"/>
          <p:nvPr/>
        </p:nvSpPr>
        <p:spPr>
          <a:xfrm rot="16200000">
            <a:off x="3735034" y="1212190"/>
            <a:ext cx="1045109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F09F4-D651-4F0D-8BDD-7AA9E2D55B93}"/>
              </a:ext>
            </a:extLst>
          </p:cNvPr>
          <p:cNvSpPr txBox="1"/>
          <p:nvPr/>
        </p:nvSpPr>
        <p:spPr>
          <a:xfrm>
            <a:off x="2246477" y="951246"/>
            <a:ext cx="1632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Model with one or a few layers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C3436C-930C-4965-9D86-6014D1855A78}"/>
              </a:ext>
            </a:extLst>
          </p:cNvPr>
          <p:cNvSpPr/>
          <p:nvPr/>
        </p:nvSpPr>
        <p:spPr>
          <a:xfrm>
            <a:off x="3867985" y="796716"/>
            <a:ext cx="57570" cy="312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1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3BAEB-3CD0-49D4-B61F-81C694797A84}"/>
              </a:ext>
            </a:extLst>
          </p:cNvPr>
          <p:cNvSpPr txBox="1"/>
          <p:nvPr/>
        </p:nvSpPr>
        <p:spPr>
          <a:xfrm>
            <a:off x="4581093" y="942785"/>
            <a:ext cx="2545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Multiple layers, layer-by-layer processing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Feature extraction/transformation</a:t>
            </a:r>
          </a:p>
          <a:p>
            <a:pPr marL="141599" indent="-141599">
              <a:buFont typeface="Arial" panose="020B0604020202020204" pitchFamily="34" charset="0"/>
              <a:buChar char="•"/>
            </a:pPr>
            <a:r>
              <a:rPr lang="en-US" sz="1100" dirty="0"/>
              <a:t>Learn complex structures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CE07ABCF-1CBA-47CA-BE68-F980E133C4FF}"/>
              </a:ext>
            </a:extLst>
          </p:cNvPr>
          <p:cNvSpPr/>
          <p:nvPr/>
        </p:nvSpPr>
        <p:spPr>
          <a:xfrm>
            <a:off x="1889120" y="2795785"/>
            <a:ext cx="524951" cy="609600"/>
          </a:xfrm>
          <a:prstGeom prst="flowChartMultidocumen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A8DD1B5D-5276-45BA-98A0-FF1C1868462C}"/>
              </a:ext>
            </a:extLst>
          </p:cNvPr>
          <p:cNvSpPr/>
          <p:nvPr/>
        </p:nvSpPr>
        <p:spPr>
          <a:xfrm rot="16200000">
            <a:off x="2428783" y="2982850"/>
            <a:ext cx="1042987" cy="23546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14" name="Folded Corner 22">
            <a:extLst>
              <a:ext uri="{FF2B5EF4-FFF2-40B4-BE49-F238E27FC236}">
                <a16:creationId xmlns:a16="http://schemas.microsoft.com/office/drawing/2014/main" id="{C14FCB6A-8C49-41E6-9C3E-47C1AC634B1B}"/>
              </a:ext>
            </a:extLst>
          </p:cNvPr>
          <p:cNvSpPr/>
          <p:nvPr/>
        </p:nvSpPr>
        <p:spPr>
          <a:xfrm rot="16200000">
            <a:off x="3300532" y="2980736"/>
            <a:ext cx="594505" cy="224603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15" name="Right Arrow 23">
            <a:extLst>
              <a:ext uri="{FF2B5EF4-FFF2-40B4-BE49-F238E27FC236}">
                <a16:creationId xmlns:a16="http://schemas.microsoft.com/office/drawing/2014/main" id="{803DD2AA-C038-4312-B565-055D0A0B0337}"/>
              </a:ext>
            </a:extLst>
          </p:cNvPr>
          <p:cNvSpPr/>
          <p:nvPr/>
        </p:nvSpPr>
        <p:spPr>
          <a:xfrm>
            <a:off x="2521546" y="2897232"/>
            <a:ext cx="198958" cy="300075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ight Arrow 24">
            <a:extLst>
              <a:ext uri="{FF2B5EF4-FFF2-40B4-BE49-F238E27FC236}">
                <a16:creationId xmlns:a16="http://schemas.microsoft.com/office/drawing/2014/main" id="{1C23A4CF-956D-41DD-9197-C15444BE3F04}"/>
              </a:ext>
            </a:extLst>
          </p:cNvPr>
          <p:cNvSpPr/>
          <p:nvPr/>
        </p:nvSpPr>
        <p:spPr>
          <a:xfrm>
            <a:off x="3177268" y="2897232"/>
            <a:ext cx="198958" cy="300075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9DB6ED94-9F20-4D18-9794-1F28776456C4}"/>
              </a:ext>
            </a:extLst>
          </p:cNvPr>
          <p:cNvSpPr/>
          <p:nvPr/>
        </p:nvSpPr>
        <p:spPr>
          <a:xfrm>
            <a:off x="4108007" y="2795784"/>
            <a:ext cx="524951" cy="609600"/>
          </a:xfrm>
          <a:prstGeom prst="flowChartMultidocumen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A9F0DE40-3660-4FEA-B9EC-EED8AE7B90A8}"/>
              </a:ext>
            </a:extLst>
          </p:cNvPr>
          <p:cNvSpPr/>
          <p:nvPr/>
        </p:nvSpPr>
        <p:spPr>
          <a:xfrm>
            <a:off x="4941410" y="2411346"/>
            <a:ext cx="1381490" cy="128302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Folded Corner 27">
            <a:extLst>
              <a:ext uri="{FF2B5EF4-FFF2-40B4-BE49-F238E27FC236}">
                <a16:creationId xmlns:a16="http://schemas.microsoft.com/office/drawing/2014/main" id="{A18AFBB2-4F60-4675-BE8C-70F7AC169238}"/>
              </a:ext>
            </a:extLst>
          </p:cNvPr>
          <p:cNvSpPr/>
          <p:nvPr/>
        </p:nvSpPr>
        <p:spPr>
          <a:xfrm rot="16200000">
            <a:off x="6490319" y="2950091"/>
            <a:ext cx="594505" cy="224603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20" name="Right Arrow 28">
            <a:extLst>
              <a:ext uri="{FF2B5EF4-FFF2-40B4-BE49-F238E27FC236}">
                <a16:creationId xmlns:a16="http://schemas.microsoft.com/office/drawing/2014/main" id="{B5A9389D-DEDE-42B2-9F78-74D3117FC222}"/>
              </a:ext>
            </a:extLst>
          </p:cNvPr>
          <p:cNvSpPr/>
          <p:nvPr/>
        </p:nvSpPr>
        <p:spPr>
          <a:xfrm>
            <a:off x="4693254" y="2916323"/>
            <a:ext cx="337560" cy="280984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Right Arrow 29">
            <a:extLst>
              <a:ext uri="{FF2B5EF4-FFF2-40B4-BE49-F238E27FC236}">
                <a16:creationId xmlns:a16="http://schemas.microsoft.com/office/drawing/2014/main" id="{1422827A-B3CB-41CD-9B40-81BA46E86D2C}"/>
              </a:ext>
            </a:extLst>
          </p:cNvPr>
          <p:cNvSpPr/>
          <p:nvPr/>
        </p:nvSpPr>
        <p:spPr>
          <a:xfrm>
            <a:off x="6225316" y="2923447"/>
            <a:ext cx="364007" cy="277892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41D957-60B6-4AE0-84CA-0842BFCA8F73}"/>
              </a:ext>
            </a:extLst>
          </p:cNvPr>
          <p:cNvSpPr txBox="1"/>
          <p:nvPr/>
        </p:nvSpPr>
        <p:spPr>
          <a:xfrm>
            <a:off x="5320219" y="236926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23" name="Rounded Rectangle 30">
            <a:extLst>
              <a:ext uri="{FF2B5EF4-FFF2-40B4-BE49-F238E27FC236}">
                <a16:creationId xmlns:a16="http://schemas.microsoft.com/office/drawing/2014/main" id="{26660FCC-9EDE-4FC8-871A-DBA371F87934}"/>
              </a:ext>
            </a:extLst>
          </p:cNvPr>
          <p:cNvSpPr/>
          <p:nvPr/>
        </p:nvSpPr>
        <p:spPr>
          <a:xfrm rot="16200000">
            <a:off x="4772787" y="2985030"/>
            <a:ext cx="902487" cy="2184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</a:t>
            </a:r>
          </a:p>
        </p:txBody>
      </p:sp>
      <p:sp>
        <p:nvSpPr>
          <p:cNvPr id="24" name="Rounded Rectangle 31">
            <a:extLst>
              <a:ext uri="{FF2B5EF4-FFF2-40B4-BE49-F238E27FC236}">
                <a16:creationId xmlns:a16="http://schemas.microsoft.com/office/drawing/2014/main" id="{E105F876-24A5-4F07-893E-ECD046499564}"/>
              </a:ext>
            </a:extLst>
          </p:cNvPr>
          <p:cNvSpPr/>
          <p:nvPr/>
        </p:nvSpPr>
        <p:spPr>
          <a:xfrm rot="16200000">
            <a:off x="5185888" y="2985031"/>
            <a:ext cx="902487" cy="2184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</a:t>
            </a:r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992923C7-1C3C-48F2-A90F-EADFAD3E27E6}"/>
              </a:ext>
            </a:extLst>
          </p:cNvPr>
          <p:cNvSpPr/>
          <p:nvPr/>
        </p:nvSpPr>
        <p:spPr>
          <a:xfrm rot="16200000">
            <a:off x="5609340" y="2985031"/>
            <a:ext cx="902487" cy="2184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A56FFA-113E-47C7-93EA-D8F8B1D1ABFB}"/>
              </a:ext>
            </a:extLst>
          </p:cNvPr>
          <p:cNvCxnSpPr/>
          <p:nvPr/>
        </p:nvCxnSpPr>
        <p:spPr>
          <a:xfrm>
            <a:off x="5333254" y="2795784"/>
            <a:ext cx="194654" cy="101447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C3FC65-D267-4ABE-B8DA-4C90A25402F9}"/>
              </a:ext>
            </a:extLst>
          </p:cNvPr>
          <p:cNvCxnSpPr/>
          <p:nvPr/>
        </p:nvCxnSpPr>
        <p:spPr>
          <a:xfrm>
            <a:off x="5333254" y="2948184"/>
            <a:ext cx="194654" cy="377733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6668F9-B71A-4249-8CE4-06A9C96E2EEA}"/>
              </a:ext>
            </a:extLst>
          </p:cNvPr>
          <p:cNvCxnSpPr>
            <a:endCxn id="24" idx="0"/>
          </p:cNvCxnSpPr>
          <p:nvPr/>
        </p:nvCxnSpPr>
        <p:spPr>
          <a:xfrm>
            <a:off x="5346105" y="2846507"/>
            <a:ext cx="181803" cy="247747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4C9397-A03A-444F-9CA1-24CF50DB9F36}"/>
              </a:ext>
            </a:extLst>
          </p:cNvPr>
          <p:cNvCxnSpPr/>
          <p:nvPr/>
        </p:nvCxnSpPr>
        <p:spPr>
          <a:xfrm flipV="1">
            <a:off x="5346105" y="2801341"/>
            <a:ext cx="173231" cy="588948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66FF6B-ABC3-4F71-B5AF-F9660144E3D0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5333254" y="3094253"/>
            <a:ext cx="194654" cy="1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BEEC3A-D9DF-4AB6-9264-CAF12C56C963}"/>
              </a:ext>
            </a:extLst>
          </p:cNvPr>
          <p:cNvCxnSpPr/>
          <p:nvPr/>
        </p:nvCxnSpPr>
        <p:spPr>
          <a:xfrm flipV="1">
            <a:off x="5346105" y="3227454"/>
            <a:ext cx="173231" cy="16283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E38162-4DC4-4EF2-BDBB-C6FBEFED3081}"/>
              </a:ext>
            </a:extLst>
          </p:cNvPr>
          <p:cNvCxnSpPr/>
          <p:nvPr/>
        </p:nvCxnSpPr>
        <p:spPr>
          <a:xfrm>
            <a:off x="5750360" y="2763923"/>
            <a:ext cx="207454" cy="181146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057D83-2AA2-46A7-919A-BD2B114295D8}"/>
              </a:ext>
            </a:extLst>
          </p:cNvPr>
          <p:cNvCxnSpPr/>
          <p:nvPr/>
        </p:nvCxnSpPr>
        <p:spPr>
          <a:xfrm>
            <a:off x="5750360" y="2916323"/>
            <a:ext cx="194654" cy="377733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21EC70-4BE8-41E9-9582-3D9D0E3FBAEC}"/>
              </a:ext>
            </a:extLst>
          </p:cNvPr>
          <p:cNvCxnSpPr/>
          <p:nvPr/>
        </p:nvCxnSpPr>
        <p:spPr>
          <a:xfrm>
            <a:off x="5763211" y="2814646"/>
            <a:ext cx="181803" cy="247747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D08059-4489-4DA1-BBC0-1B01A85359F4}"/>
              </a:ext>
            </a:extLst>
          </p:cNvPr>
          <p:cNvCxnSpPr/>
          <p:nvPr/>
        </p:nvCxnSpPr>
        <p:spPr>
          <a:xfrm flipV="1">
            <a:off x="5763211" y="2769480"/>
            <a:ext cx="173231" cy="588948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D68001-C018-4C73-B844-D0CEF1E2CD05}"/>
              </a:ext>
            </a:extLst>
          </p:cNvPr>
          <p:cNvCxnSpPr/>
          <p:nvPr/>
        </p:nvCxnSpPr>
        <p:spPr>
          <a:xfrm>
            <a:off x="5750360" y="3062392"/>
            <a:ext cx="194654" cy="1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3A3294-D7E0-4FAC-8791-71B267A48299}"/>
              </a:ext>
            </a:extLst>
          </p:cNvPr>
          <p:cNvCxnSpPr>
            <a:endCxn id="25" idx="0"/>
          </p:cNvCxnSpPr>
          <p:nvPr/>
        </p:nvCxnSpPr>
        <p:spPr>
          <a:xfrm flipV="1">
            <a:off x="5763211" y="3094254"/>
            <a:ext cx="188149" cy="26417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6120987-53AE-4734-876E-798F95B79C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5D383D-BBB7-4F79-B1C9-ABB406D11CF1}"/>
              </a:ext>
            </a:extLst>
          </p:cNvPr>
          <p:cNvSpPr txBox="1"/>
          <p:nvPr/>
        </p:nvSpPr>
        <p:spPr>
          <a:xfrm>
            <a:off x="537472" y="4139231"/>
            <a:ext cx="798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 (DL) = Deep Neural Networks (DNN) for most people</a:t>
            </a:r>
          </a:p>
        </p:txBody>
      </p:sp>
    </p:spTree>
    <p:extLst>
      <p:ext uri="{BB962C8B-B14F-4D97-AF65-F5344CB8AC3E}">
        <p14:creationId xmlns:p14="http://schemas.microsoft.com/office/powerpoint/2010/main" val="18382022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F1E5-AAEF-4FE1-9C51-83DBE6BE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C919D-2664-436F-BF4E-2DBF608FE7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Flexible structures</a:t>
            </a:r>
          </a:p>
          <a:p>
            <a:pPr lvl="1"/>
            <a:r>
              <a:rPr lang="en-US" dirty="0"/>
              <a:t>Learning often improves with more data</a:t>
            </a:r>
          </a:p>
          <a:p>
            <a:pPr lvl="1"/>
            <a:r>
              <a:rPr lang="en-US" dirty="0"/>
              <a:t>Requires minimal feature engineering (end-to-end ML)</a:t>
            </a:r>
          </a:p>
          <a:p>
            <a:pPr lvl="1"/>
            <a:r>
              <a:rPr lang="en-US" dirty="0"/>
              <a:t>Proven track records in speech/text processing and image/video recognition</a:t>
            </a:r>
          </a:p>
          <a:p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Long training time, over-fitting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 to train, non-repeatable results, numerous architectures/hyper-parameters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Requires a large amount of training data to get good models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Difficult to interpret – often treated as a “black-box”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850B-5110-4E09-9DCA-466C993744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41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9CCC-CA20-4B29-861C-E3F7CB58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popular?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FE1E6-D18D-4DE2-870A-9B2B60B31C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695373"/>
            <a:ext cx="7891272" cy="3642853"/>
          </a:xfrm>
        </p:spPr>
        <p:txBody>
          <a:bodyPr>
            <a:normAutofit/>
          </a:bodyPr>
          <a:lstStyle/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u="sng" dirty="0"/>
              <a:t>End2end/distributed representation learning</a:t>
            </a:r>
            <a:endParaRPr lang="en-US" sz="1800" dirty="0"/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Advances in algorithms/optimizations (min-batch, drop-out, BN, SGD, etc.)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Cloud computing and GPU made it possible to train very deep models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Proven track records in speech/text processing and image/video recognition</a:t>
            </a:r>
          </a:p>
          <a:p>
            <a:pPr marL="102870" indent="-285750"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7D326-466B-4C07-A1B6-97B1A3ED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6" y="2230570"/>
            <a:ext cx="1832410" cy="1989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C4BFD-0ECB-4EC0-8BDE-645F026E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52" y="2293500"/>
            <a:ext cx="2179664" cy="1904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7725C-4358-4058-948D-0D8557A93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22" y="2135855"/>
            <a:ext cx="3858165" cy="219677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8D5ED1-2B37-4440-B105-14779ABFDB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EE9D2-4AFF-4B9C-B018-097B701578BE}"/>
              </a:ext>
            </a:extLst>
          </p:cNvPr>
          <p:cNvSpPr txBox="1"/>
          <p:nvPr/>
        </p:nvSpPr>
        <p:spPr>
          <a:xfrm>
            <a:off x="3329535" y="4488239"/>
            <a:ext cx="1828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images courtesy of [6]</a:t>
            </a:r>
          </a:p>
        </p:txBody>
      </p:sp>
    </p:spTree>
    <p:extLst>
      <p:ext uri="{BB962C8B-B14F-4D97-AF65-F5344CB8AC3E}">
        <p14:creationId xmlns:p14="http://schemas.microsoft.com/office/powerpoint/2010/main" val="16458575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138B-B81E-4483-8B2D-D7487C20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02AA5-D44C-4B74-86E7-D643AD3550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Common DNN architectures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Forward Nets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Convolutional neural networks (CNN)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Recurrent neural networks (RNN)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Stacked auto-encoders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/>
              <a:t>When should I use DNN?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Deal with image/video/text/speech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Works for small-medium data, but prefers big data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underlying model is complex and non-linear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OK with non-interpretability, have cloud/GPU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AFCF23F-8528-49EC-9131-CBE06142C1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S Master,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FFA566C9-D4FB-D64B-9137-837611523DD4}"/>
    </a:ext>
  </a:extLst>
</a:theme>
</file>

<file path=ppt/theme/theme2.xml><?xml version="1.0" encoding="utf-8"?>
<a:theme xmlns:a="http://schemas.openxmlformats.org/drawingml/2006/main" name="SAS - Blue Master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AA045A88-3190-B348-B653-3851E888E997}"/>
    </a:ext>
  </a:extLst>
</a:theme>
</file>

<file path=ppt/theme/theme3.xml><?xml version="1.0" encoding="utf-8"?>
<a:theme xmlns:a="http://schemas.openxmlformats.org/drawingml/2006/main" name="SAS Viya Master -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77E655EF-E6C4-7447-B06A-102074CEF917}"/>
    </a:ext>
  </a:extLst>
</a:theme>
</file>

<file path=ppt/theme/theme4.xml><?xml version="1.0" encoding="utf-8"?>
<a:theme xmlns:a="http://schemas.openxmlformats.org/drawingml/2006/main" name="Viya Master - Blu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C76C9DD6-4155-2448-8C12-D5F3FC7D4600}"/>
    </a:ext>
  </a:extLst>
</a:theme>
</file>

<file path=ppt/theme/theme5.xml><?xml version="1.0" encoding="utf-8"?>
<a:theme xmlns:a="http://schemas.openxmlformats.org/drawingml/2006/main" name="Confidential Master -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1DC2788A-BA16-B74F-BB0A-500A0DC9DCDA}"/>
    </a:ext>
  </a:extLst>
</a:theme>
</file>

<file path=ppt/theme/theme6.xml><?xml version="1.0" encoding="utf-8"?>
<a:theme xmlns:a="http://schemas.openxmlformats.org/drawingml/2006/main" name="Confidential - Blue Master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D76E88E4-AFB3-4140-83E0-978D43C4954F}"/>
    </a:ext>
  </a:extLst>
</a:theme>
</file>

<file path=ppt/theme/theme7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BAB130CD55FC4E81C56B543F99CD21" ma:contentTypeVersion="16" ma:contentTypeDescription="Create a new document." ma:contentTypeScope="" ma:versionID="0d1f5562a9d1a8e4049c7e3ed74b3f8d">
  <xsd:schema xmlns:xsd="http://www.w3.org/2001/XMLSchema" xmlns:xs="http://www.w3.org/2001/XMLSchema" xmlns:p="http://schemas.microsoft.com/office/2006/metadata/properties" xmlns:ns2="27859d8f-6750-407e-aa47-fba89d8acaed" targetNamespace="http://schemas.microsoft.com/office/2006/metadata/properties" ma:root="true" ma:fieldsID="91267138a936e10244e5298669e4180a" ns2:_="">
    <xsd:import namespace="27859d8f-6750-407e-aa47-fba89d8acaed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0" minOccurs="0"/>
                <xsd:element ref="ns2:Status" minOccurs="0"/>
                <xsd:element ref="ns2:Template_x0020_Type" minOccurs="0"/>
                <xsd:element ref="ns2:Office_x0020_Version" minOccurs="0"/>
                <xsd:element ref="ns2:Extension" minOccurs="0"/>
                <xsd:element ref="ns2:Ratio" minOccurs="0"/>
                <xsd:element ref="ns2:Use" minOccurs="0"/>
                <xsd:element ref="ns2:Updated" minOccurs="0"/>
                <xsd:element ref="ns2:Order0" minOccurs="0"/>
                <xsd:element ref="ns2:Audience" minOccurs="0"/>
                <xsd:element ref="ns2:_x0032_013" minOccurs="0"/>
                <xsd:element ref="ns2:Copyright" minOccurs="0"/>
                <xsd:element ref="ns2:Year" minOccurs="0"/>
                <xsd:element ref="ns2:Target_x0020_Audien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59d8f-6750-407e-aa47-fba89d8acaed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Owner" ma:internalName="Owner">
      <xsd:simpleType>
        <xsd:restriction base="dms:Text">
          <xsd:maxLength value="255"/>
        </xsd:restriction>
      </xsd:simpleType>
    </xsd:element>
    <xsd:element name="Description0" ma:index="9" nillable="true" ma:displayName="Description" ma:internalName="Description0">
      <xsd:simpleType>
        <xsd:restriction base="dms:Note">
          <xsd:maxLength value="255"/>
        </xsd:restriction>
      </xsd:simpleType>
    </xsd:element>
    <xsd:element name="Status" ma:index="10" nillable="true" ma:displayName="Status" ma:format="Dropdown" ma:internalName="Status">
      <xsd:simpleType>
        <xsd:restriction base="dms:Choice">
          <xsd:enumeration value="Rough"/>
          <xsd:enumeration value="Draft"/>
          <xsd:enumeration value="In Review"/>
          <xsd:enumeration value="Final"/>
        </xsd:restriction>
      </xsd:simpleType>
    </xsd:element>
    <xsd:element name="Template_x0020_Type" ma:index="11" nillable="true" ma:displayName="Template Type" ma:format="Dropdown" ma:internalName="Template_x0020_Type">
      <xsd:simpleType>
        <xsd:restriction base="dms:Choice">
          <xsd:enumeration value="Standard"/>
          <xsd:enumeration value="Specialty"/>
          <xsd:enumeration value="SAS Federal Sub-Brand"/>
          <xsd:enumeration value="SAS Best Practices Sub-Brand"/>
          <xsd:enumeration value="SAS Partner"/>
          <xsd:enumeration value="2016 Standard"/>
          <xsd:enumeration value="2015 Standard"/>
          <xsd:enumeration value="2014 Standard"/>
          <xsd:enumeration value="2013 Standard"/>
          <xsd:enumeration value="2012 Standard"/>
          <xsd:enumeration value="Standard"/>
          <xsd:enumeration value="Optional"/>
          <xsd:enumeration value="Other"/>
        </xsd:restriction>
      </xsd:simpleType>
    </xsd:element>
    <xsd:element name="Office_x0020_Version" ma:index="12" nillable="true" ma:displayName="Office Version" ma:format="Dropdown" ma:internalName="Office_x0020_Version">
      <xsd:simpleType>
        <xsd:restriction base="dms:Choice">
          <xsd:enumeration value="2010"/>
          <xsd:enumeration value="2007"/>
          <xsd:enumeration value="2003"/>
        </xsd:restriction>
      </xsd:simpleType>
    </xsd:element>
    <xsd:element name="Extension" ma:index="13" nillable="true" ma:displayName="Extension" ma:format="Dropdown" ma:internalName="Extension">
      <xsd:simpleType>
        <xsd:restriction base="dms:Choice">
          <xsd:enumeration value="PPT"/>
          <xsd:enumeration value="POT"/>
          <xsd:enumeration value="PPTX"/>
          <xsd:enumeration value="POTX"/>
        </xsd:restriction>
      </xsd:simpleType>
    </xsd:element>
    <xsd:element name="Ratio" ma:index="14" nillable="true" ma:displayName="Ratio" ma:format="Dropdown" ma:internalName="Ratio">
      <xsd:simpleType>
        <xsd:restriction base="dms:Choice">
          <xsd:enumeration value="4x3"/>
          <xsd:enumeration value="16x9"/>
        </xsd:restriction>
      </xsd:simpleType>
    </xsd:element>
    <xsd:element name="Use" ma:index="15" nillable="true" ma:displayName="Use" ma:format="Dropdown" ma:internalName="Use">
      <xsd:simpleType>
        <xsd:restriction base="dms:Choice">
          <xsd:enumeration value="n/a"/>
          <xsd:enumeration value="About SAS"/>
          <xsd:enumeration value="BA Message"/>
          <xsd:enumeration value="Graphics Library"/>
          <xsd:enumeration value="Template"/>
          <xsd:enumeration value="User Guide"/>
        </xsd:restriction>
      </xsd:simpleType>
    </xsd:element>
    <xsd:element name="Updated" ma:index="16" nillable="true" ma:displayName="Updated" ma:format="DateOnly" ma:internalName="Updated">
      <xsd:simpleType>
        <xsd:restriction base="dms:DateTime"/>
      </xsd:simpleType>
    </xsd:element>
    <xsd:element name="Order0" ma:index="17" nillable="true" ma:displayName="Order" ma:description="For About SAS and BA Message slides, the order for them to appear in the view on the page." ma:internalName="Order0">
      <xsd:simpleType>
        <xsd:restriction base="dms:Number"/>
      </xsd:simpleType>
    </xsd:element>
    <xsd:element name="Audience" ma:index="18" nillable="true" ma:displayName="Audience" ma:internalName="Audience">
      <xsd:simpleType>
        <xsd:restriction base="dms:Text">
          <xsd:maxLength value="255"/>
        </xsd:restriction>
      </xsd:simpleType>
    </xsd:element>
    <xsd:element name="_x0032_013" ma:index="19" nillable="true" ma:displayName="2013" ma:format="Dropdown" ma:internalName="_x0032_013">
      <xsd:simpleType>
        <xsd:restriction base="dms:Choice">
          <xsd:enumeration value="Yes"/>
          <xsd:enumeration value="No"/>
          <xsd:enumeration value="n/a"/>
        </xsd:restriction>
      </xsd:simpleType>
    </xsd:element>
    <xsd:element name="Copyright" ma:index="20" nillable="true" ma:displayName="Copyright" ma:format="Dropdown" ma:internalName="Copyright">
      <xsd:simpleType>
        <xsd:restriction base="dms:Choice">
          <xsd:enumeration value="n/a"/>
          <xsd:enumeration value="2016"/>
          <xsd:enumeration value="2015"/>
          <xsd:enumeration value="2014"/>
          <xsd:enumeration value="2013"/>
          <xsd:enumeration value="2012"/>
        </xsd:restriction>
      </xsd:simpleType>
    </xsd:element>
    <xsd:element name="Year" ma:index="21" nillable="true" ma:displayName="Year" ma:default="2017" ma:format="Dropdown" ma:internalName="Year">
      <xsd:simpleType>
        <xsd:restriction base="dms:Choice">
          <xsd:enumeration value="2017"/>
          <xsd:enumeration value="2016"/>
          <xsd:enumeration value="2015"/>
          <xsd:enumeration value="2014"/>
          <xsd:enumeration value="2013"/>
          <xsd:enumeration value="2012"/>
        </xsd:restriction>
      </xsd:simpleType>
    </xsd:element>
    <xsd:element name="Target_x0020_Audience" ma:index="22" nillable="true" ma:displayName="Target Audience" ma:description="Use for templates targeted to a specific presenter" ma:format="Dropdown" ma:internalName="Target_x0020_Audience">
      <xsd:simpleType>
        <xsd:union memberTypes="dms:Text">
          <xsd:simpleType>
            <xsd:restriction base="dms:Choice">
              <xsd:enumeration value="Beacon Accounts Only"/>
              <xsd:enumeration value="Customer Success"/>
              <xsd:enumeration value="SAS Best Practices"/>
              <xsd:enumeration value="Parnters"/>
              <xsd:enumeration value="VSTI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27859d8f-6750-407e-aa47-fba89d8acaed" xsi:nil="true"/>
    <Extension xmlns="27859d8f-6750-407e-aa47-fba89d8acaed">POTX</Extension>
    <_x0032_013 xmlns="27859d8f-6750-407e-aa47-fba89d8acaed" xsi:nil="true"/>
    <Ratio xmlns="27859d8f-6750-407e-aa47-fba89d8acaed">16x9</Ratio>
    <Order0 xmlns="27859d8f-6750-407e-aa47-fba89d8acaed" xsi:nil="true"/>
    <Year xmlns="27859d8f-6750-407e-aa47-fba89d8acaed">2017</Year>
    <Template_x0020_Type xmlns="27859d8f-6750-407e-aa47-fba89d8acaed">Standard</Template_x0020_Type>
    <Office_x0020_Version xmlns="27859d8f-6750-407e-aa47-fba89d8acaed" xsi:nil="true"/>
    <Updated xmlns="27859d8f-6750-407e-aa47-fba89d8acaed" xsi:nil="true"/>
    <Status xmlns="27859d8f-6750-407e-aa47-fba89d8acaed">Final</Status>
    <Audience xmlns="27859d8f-6750-407e-aa47-fba89d8acaed">Customer Ready / External</Audience>
    <Target_x0020_Audience xmlns="27859d8f-6750-407e-aa47-fba89d8acaed" xsi:nil="true"/>
    <Copyright xmlns="27859d8f-6750-407e-aa47-fba89d8acaed">n/a</Copyright>
    <Use xmlns="27859d8f-6750-407e-aa47-fba89d8acaed">Template</Use>
    <Owner xmlns="27859d8f-6750-407e-aa47-fba89d8acaed" xsi:nil="true"/>
  </documentManagement>
</p:properties>
</file>

<file path=customXml/itemProps1.xml><?xml version="1.0" encoding="utf-8"?>
<ds:datastoreItem xmlns:ds="http://schemas.openxmlformats.org/officeDocument/2006/customXml" ds:itemID="{C39FFAD7-AEAC-4092-B3A0-4E6224950B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774E-3E67-415F-A28D-4422B3E8B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59d8f-6750-407e-aa47-fba89d8aca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BE8351-0CBC-418B-A366-CF8331160122}">
  <ds:schemaRefs>
    <ds:schemaRef ds:uri="27859d8f-6750-407e-aa47-fba89d8acae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SAS-External-16x9</Template>
  <TotalTime>0</TotalTime>
  <Words>2663</Words>
  <Application>Microsoft Office PowerPoint</Application>
  <PresentationFormat>On-screen Show (16:9)</PresentationFormat>
  <Paragraphs>533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CMTI12</vt:lpstr>
      <vt:lpstr>ＭＳ Ｐゴシック</vt:lpstr>
      <vt:lpstr>宋体</vt:lpstr>
      <vt:lpstr>Arial</vt:lpstr>
      <vt:lpstr>Arial Black</vt:lpstr>
      <vt:lpstr>Calibri</vt:lpstr>
      <vt:lpstr>Calibri Light</vt:lpstr>
      <vt:lpstr>Cambria Math</vt:lpstr>
      <vt:lpstr>Georgia</vt:lpstr>
      <vt:lpstr>Times New Roman</vt:lpstr>
      <vt:lpstr>Wingdings</vt:lpstr>
      <vt:lpstr>SAS Master, White</vt:lpstr>
      <vt:lpstr>SAS - Blue Master</vt:lpstr>
      <vt:lpstr>SAS Viya Master - white</vt:lpstr>
      <vt:lpstr>Viya Master - Blue</vt:lpstr>
      <vt:lpstr>Confidential Master - White</vt:lpstr>
      <vt:lpstr>Confidential - Blue Master</vt:lpstr>
      <vt:lpstr>Deep Neural Network and Its Alternatives</vt:lpstr>
      <vt:lpstr>PowerPoint Presentation</vt:lpstr>
      <vt:lpstr>What is Machine Learning (ML)…</vt:lpstr>
      <vt:lpstr>Styles of Machine Learning</vt:lpstr>
      <vt:lpstr>What Can Machine Learning Do?</vt:lpstr>
      <vt:lpstr>Deep Learning: Model with Depth</vt:lpstr>
      <vt:lpstr>Pros and cons</vt:lpstr>
      <vt:lpstr>Why so popular?</vt:lpstr>
      <vt:lpstr>More about DNN</vt:lpstr>
      <vt:lpstr>History</vt:lpstr>
      <vt:lpstr>DNN architectures</vt:lpstr>
      <vt:lpstr>DNN architectures</vt:lpstr>
      <vt:lpstr>DNN architectures</vt:lpstr>
      <vt:lpstr>DNN architectures</vt:lpstr>
      <vt:lpstr>Comparison with Other Algorithms</vt:lpstr>
      <vt:lpstr>Bias and variance</vt:lpstr>
      <vt:lpstr>Underfitting and overfitting</vt:lpstr>
      <vt:lpstr>Overfitting in DNN</vt:lpstr>
      <vt:lpstr>Applications</vt:lpstr>
      <vt:lpstr>Autonomous vehicles</vt:lpstr>
      <vt:lpstr>Navigant Research Leaderboard</vt:lpstr>
      <vt:lpstr>End to End Learning for Self-Driving Cars</vt:lpstr>
      <vt:lpstr>CNN architecture and the core source code</vt:lpstr>
      <vt:lpstr>DNN supported by SAS </vt:lpstr>
      <vt:lpstr>SAS platform for DNN</vt:lpstr>
      <vt:lpstr>SAS® Visual Machine learning and Machine Learning (VDMML)</vt:lpstr>
      <vt:lpstr>Applications of SAS DNN</vt:lpstr>
      <vt:lpstr>PowerPoint Presentation</vt:lpstr>
      <vt:lpstr>Alternative #1: CapsNet</vt:lpstr>
      <vt:lpstr>Motivation: challenges of CNN</vt:lpstr>
      <vt:lpstr>Dynamic Routing Between Capsules</vt:lpstr>
      <vt:lpstr>CapsNet Architecture</vt:lpstr>
      <vt:lpstr>Core source code</vt:lpstr>
      <vt:lpstr>Numerical results of the NIPS paper</vt:lpstr>
      <vt:lpstr>Alternative #2: DeepForest</vt:lpstr>
      <vt:lpstr>Deep Forest paper series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Deep Forest paper</vt:lpstr>
      <vt:lpstr>Related areas</vt:lpstr>
      <vt:lpstr>AI winter is coming?</vt:lpstr>
      <vt:lpstr>Closing Remarks</vt:lpstr>
      <vt:lpstr>Key References</vt:lpstr>
      <vt:lpstr>Upcoming event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2018-07-26T14:00:48Z</dcterms:created>
  <dcterms:modified xsi:type="dcterms:W3CDTF">2018-09-19T14:59:34Z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0x01010000BAB130CD55FC4E81C56B543F99CD21</vt:lpwstr>
  </property>
</Properties>
</file>